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96" r:id="rId2"/>
  </p:sldMasterIdLst>
  <p:notesMasterIdLst>
    <p:notesMasterId r:id="rId62"/>
  </p:notesMasterIdLst>
  <p:handoutMasterIdLst>
    <p:handoutMasterId r:id="rId63"/>
  </p:handoutMasterIdLst>
  <p:sldIdLst>
    <p:sldId id="310" r:id="rId3"/>
    <p:sldId id="256925" r:id="rId4"/>
    <p:sldId id="256926" r:id="rId5"/>
    <p:sldId id="256927" r:id="rId6"/>
    <p:sldId id="256945" r:id="rId7"/>
    <p:sldId id="256946" r:id="rId8"/>
    <p:sldId id="256947" r:id="rId9"/>
    <p:sldId id="256948" r:id="rId10"/>
    <p:sldId id="256949" r:id="rId11"/>
    <p:sldId id="256950" r:id="rId12"/>
    <p:sldId id="256997" r:id="rId13"/>
    <p:sldId id="256952" r:id="rId14"/>
    <p:sldId id="256953" r:id="rId15"/>
    <p:sldId id="256954" r:id="rId16"/>
    <p:sldId id="256955" r:id="rId17"/>
    <p:sldId id="256956" r:id="rId18"/>
    <p:sldId id="256957" r:id="rId19"/>
    <p:sldId id="256958" r:id="rId20"/>
    <p:sldId id="256959" r:id="rId21"/>
    <p:sldId id="256960" r:id="rId22"/>
    <p:sldId id="256961" r:id="rId23"/>
    <p:sldId id="256962" r:id="rId24"/>
    <p:sldId id="256963" r:id="rId25"/>
    <p:sldId id="256964" r:id="rId26"/>
    <p:sldId id="256965" r:id="rId27"/>
    <p:sldId id="256966" r:id="rId28"/>
    <p:sldId id="256967" r:id="rId29"/>
    <p:sldId id="256998" r:id="rId30"/>
    <p:sldId id="256969" r:id="rId31"/>
    <p:sldId id="257001" r:id="rId32"/>
    <p:sldId id="256971" r:id="rId33"/>
    <p:sldId id="256970" r:id="rId34"/>
    <p:sldId id="256972" r:id="rId35"/>
    <p:sldId id="256973" r:id="rId36"/>
    <p:sldId id="256974" r:id="rId37"/>
    <p:sldId id="256975" r:id="rId38"/>
    <p:sldId id="256976" r:id="rId39"/>
    <p:sldId id="256977" r:id="rId40"/>
    <p:sldId id="256978" r:id="rId41"/>
    <p:sldId id="256979" r:id="rId42"/>
    <p:sldId id="256980" r:id="rId43"/>
    <p:sldId id="256981" r:id="rId44"/>
    <p:sldId id="256982" r:id="rId45"/>
    <p:sldId id="256983" r:id="rId46"/>
    <p:sldId id="256984" r:id="rId47"/>
    <p:sldId id="256985" r:id="rId48"/>
    <p:sldId id="256986" r:id="rId49"/>
    <p:sldId id="256987" r:id="rId50"/>
    <p:sldId id="256988" r:id="rId51"/>
    <p:sldId id="256989" r:id="rId52"/>
    <p:sldId id="256990" r:id="rId53"/>
    <p:sldId id="256991" r:id="rId54"/>
    <p:sldId id="256992" r:id="rId55"/>
    <p:sldId id="256993" r:id="rId56"/>
    <p:sldId id="256994" r:id="rId57"/>
    <p:sldId id="256999" r:id="rId58"/>
    <p:sldId id="257000" r:id="rId59"/>
    <p:sldId id="256995" r:id="rId60"/>
    <p:sldId id="25699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cons and Color Palette" id="{E0A46468-2639-6640-AD38-DF287B8C6E4E}">
          <p14:sldIdLst/>
        </p14:section>
        <p14:section name="Title Slides" id="{1D4B7AC7-6203-A748-929F-57078ABB3364}">
          <p14:sldIdLst>
            <p14:sldId id="310"/>
            <p14:sldId id="256925"/>
            <p14:sldId id="256926"/>
            <p14:sldId id="256927"/>
            <p14:sldId id="256945"/>
            <p14:sldId id="256946"/>
            <p14:sldId id="256947"/>
            <p14:sldId id="256948"/>
            <p14:sldId id="256949"/>
            <p14:sldId id="256950"/>
            <p14:sldId id="256997"/>
            <p14:sldId id="256952"/>
            <p14:sldId id="256953"/>
            <p14:sldId id="256954"/>
            <p14:sldId id="256955"/>
            <p14:sldId id="256956"/>
            <p14:sldId id="256957"/>
            <p14:sldId id="256958"/>
            <p14:sldId id="256959"/>
            <p14:sldId id="256960"/>
            <p14:sldId id="256961"/>
            <p14:sldId id="256962"/>
            <p14:sldId id="256963"/>
            <p14:sldId id="256964"/>
            <p14:sldId id="256965"/>
            <p14:sldId id="256966"/>
            <p14:sldId id="256967"/>
            <p14:sldId id="256998"/>
            <p14:sldId id="256969"/>
            <p14:sldId id="257001"/>
            <p14:sldId id="256971"/>
            <p14:sldId id="256970"/>
            <p14:sldId id="256972"/>
            <p14:sldId id="256973"/>
            <p14:sldId id="256974"/>
            <p14:sldId id="256975"/>
            <p14:sldId id="256976"/>
            <p14:sldId id="256977"/>
            <p14:sldId id="256978"/>
            <p14:sldId id="256979"/>
            <p14:sldId id="256980"/>
            <p14:sldId id="256981"/>
            <p14:sldId id="256982"/>
            <p14:sldId id="256983"/>
            <p14:sldId id="256984"/>
            <p14:sldId id="256985"/>
            <p14:sldId id="256986"/>
            <p14:sldId id="256987"/>
            <p14:sldId id="256988"/>
            <p14:sldId id="256989"/>
            <p14:sldId id="256990"/>
            <p14:sldId id="256991"/>
            <p14:sldId id="256992"/>
            <p14:sldId id="256993"/>
            <p14:sldId id="256994"/>
            <p14:sldId id="256999"/>
            <p14:sldId id="257000"/>
            <p14:sldId id="256995"/>
            <p14:sldId id="256996"/>
          </p14:sldIdLst>
        </p14:section>
        <p14:section name="Divider Slides" id="{33FC14F7-262A-490B-9D8A-C58454EB0DF0}">
          <p14:sldIdLst/>
        </p14:section>
        <p14:section name="Content Slides" id="{B03C1389-2387-45EA-B2C0-682B697FE6D8}">
          <p14:sldIdLst/>
        </p14:section>
        <p14:section name="Quotes" id="{BD073F6C-5635-4430-8954-47D46D8737E6}">
          <p14:sldIdLst/>
        </p14:section>
        <p14:section name="Examples" id="{471E731C-CAD6-DB48-B7AE-A62E7E39544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AE9B"/>
    <a:srgbClr val="004E6C"/>
    <a:srgbClr val="EA8B3F"/>
    <a:srgbClr val="068E9C"/>
    <a:srgbClr val="1977B0"/>
    <a:srgbClr val="EF5230"/>
    <a:srgbClr val="45AF9A"/>
    <a:srgbClr val="EF5330"/>
    <a:srgbClr val="575759"/>
    <a:srgbClr val="DA29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61" autoAdjust="0"/>
    <p:restoredTop sz="94694"/>
  </p:normalViewPr>
  <p:slideViewPr>
    <p:cSldViewPr snapToGrid="0" snapToObjects="1">
      <p:cViewPr varScale="1">
        <p:scale>
          <a:sx n="77" d="100"/>
          <a:sy n="77" d="100"/>
        </p:scale>
        <p:origin x="1258"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8" d="100"/>
          <a:sy n="88" d="100"/>
        </p:scale>
        <p:origin x="2919"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D6A2B-43D2-4140-8258-8AC20CDEE5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39B1A6-2E2A-9348-82E7-262E43220C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645B52-F836-C94A-BDB2-49D3B7DAC89F}" type="datetimeFigureOut">
              <a:rPr lang="en-US" smtClean="0"/>
              <a:t>9/3/2020</a:t>
            </a:fld>
            <a:endParaRPr lang="en-US"/>
          </a:p>
        </p:txBody>
      </p:sp>
      <p:sp>
        <p:nvSpPr>
          <p:cNvPr id="4" name="Footer Placeholder 3">
            <a:extLst>
              <a:ext uri="{FF2B5EF4-FFF2-40B4-BE49-F238E27FC236}">
                <a16:creationId xmlns:a16="http://schemas.microsoft.com/office/drawing/2014/main" id="{71B9DDE6-E7DE-8C42-8652-8966E0FB8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20C9849-4EED-0546-B06D-437BC07C9F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FC9087-097B-CD46-B3A3-B19675F98234}" type="slidenum">
              <a:rPr lang="en-US" smtClean="0"/>
              <a:t>‹#›</a:t>
            </a:fld>
            <a:endParaRPr lang="en-US"/>
          </a:p>
        </p:txBody>
      </p:sp>
    </p:spTree>
    <p:extLst>
      <p:ext uri="{BB962C8B-B14F-4D97-AF65-F5344CB8AC3E}">
        <p14:creationId xmlns:p14="http://schemas.microsoft.com/office/powerpoint/2010/main" val="106465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6AE4A-10A9-624B-A644-7B9957F48E37}" type="datetimeFigureOut">
              <a:rPr lang="en-US" smtClean="0"/>
              <a:t>9/3/2020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909C5-7C6C-5743-804B-CCA00F3024F1}" type="slidenum">
              <a:rPr lang="en-US" smtClean="0"/>
              <a:t>‹#›</a:t>
            </a:fld>
            <a:endParaRPr lang="en-US"/>
          </a:p>
        </p:txBody>
      </p:sp>
    </p:spTree>
    <p:extLst>
      <p:ext uri="{BB962C8B-B14F-4D97-AF65-F5344CB8AC3E}">
        <p14:creationId xmlns:p14="http://schemas.microsoft.com/office/powerpoint/2010/main" val="2506118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2788" y="609600"/>
            <a:ext cx="5432425" cy="30559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A92C5E-BF34-4775-B657-4ADF2F3104CA}" type="slidenum">
              <a:rPr lang="en-US" smtClean="0"/>
              <a:pPr/>
              <a:t>11</a:t>
            </a:fld>
            <a:endParaRPr lang="en-US" dirty="0"/>
          </a:p>
        </p:txBody>
      </p:sp>
    </p:spTree>
    <p:extLst>
      <p:ext uri="{BB962C8B-B14F-4D97-AF65-F5344CB8AC3E}">
        <p14:creationId xmlns:p14="http://schemas.microsoft.com/office/powerpoint/2010/main" val="750412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8599A-E841-8E4A-9A25-70B6BB0231DA}" type="slidenum">
              <a:rPr lang="en-US" smtClean="0"/>
              <a:t>42</a:t>
            </a:fld>
            <a:endParaRPr lang="en-US"/>
          </a:p>
        </p:txBody>
      </p:sp>
    </p:spTree>
    <p:extLst>
      <p:ext uri="{BB962C8B-B14F-4D97-AF65-F5344CB8AC3E}">
        <p14:creationId xmlns:p14="http://schemas.microsoft.com/office/powerpoint/2010/main" val="53143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8599A-E841-8E4A-9A25-70B6BB0231DA}" type="slidenum">
              <a:rPr lang="en-US" smtClean="0"/>
              <a:t>43</a:t>
            </a:fld>
            <a:endParaRPr lang="en-US"/>
          </a:p>
        </p:txBody>
      </p:sp>
    </p:spTree>
    <p:extLst>
      <p:ext uri="{BB962C8B-B14F-4D97-AF65-F5344CB8AC3E}">
        <p14:creationId xmlns:p14="http://schemas.microsoft.com/office/powerpoint/2010/main" val="3609317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emf"/><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4.emf"/><Relationship Id="rId2" Type="http://schemas.openxmlformats.org/officeDocument/2006/relationships/image" Target="../media/image44.emf"/><Relationship Id="rId1" Type="http://schemas.openxmlformats.org/officeDocument/2006/relationships/slideMaster" Target="../slideMasters/slideMaster1.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image" Target="../media/image56.emf"/></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jpe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681C395-5241-7340-9C94-F1FEEEF11539}"/>
              </a:ext>
            </a:extLst>
          </p:cNvPr>
          <p:cNvSpPr>
            <a:spLocks noGrp="1"/>
          </p:cNvSpPr>
          <p:nvPr>
            <p:ph type="title"/>
          </p:nvPr>
        </p:nvSpPr>
        <p:spPr>
          <a:xfrm>
            <a:off x="831850" y="2265645"/>
            <a:ext cx="10515600" cy="2852737"/>
          </a:xfrm>
        </p:spPr>
        <p:txBody>
          <a:bodyPr anchor="b">
            <a:normAutofit/>
          </a:bodyPr>
          <a:lstStyle>
            <a:lvl1pPr>
              <a:defRPr sz="4400"/>
            </a:lvl1pPr>
          </a:lstStyle>
          <a:p>
            <a:r>
              <a:rPr lang="en-US"/>
              <a:t>Click to edit Master title style</a:t>
            </a:r>
            <a:endParaRPr lang="en-US" dirty="0"/>
          </a:p>
        </p:txBody>
      </p:sp>
      <p:pic>
        <p:nvPicPr>
          <p:cNvPr id="20" name="Picture 19">
            <a:extLst>
              <a:ext uri="{FF2B5EF4-FFF2-40B4-BE49-F238E27FC236}">
                <a16:creationId xmlns:a16="http://schemas.microsoft.com/office/drawing/2014/main" id="{2E71D5D7-C41E-814D-856E-C703B01D0C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153" t="43659" r="13651" b="36555"/>
          <a:stretch/>
        </p:blipFill>
        <p:spPr>
          <a:xfrm>
            <a:off x="0" y="0"/>
            <a:ext cx="12192000" cy="3165987"/>
          </a:xfrm>
          <a:prstGeom prst="rect">
            <a:avLst/>
          </a:prstGeom>
        </p:spPr>
      </p:pic>
    </p:spTree>
    <p:extLst>
      <p:ext uri="{BB962C8B-B14F-4D97-AF65-F5344CB8AC3E}">
        <p14:creationId xmlns:p14="http://schemas.microsoft.com/office/powerpoint/2010/main" val="1371683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attern Te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F34FA0-0DC5-F24C-B63E-D128F673B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4357"/>
          <a:stretch/>
        </p:blipFill>
        <p:spPr>
          <a:xfrm>
            <a:off x="7085939" y="0"/>
            <a:ext cx="5106062" cy="6420676"/>
          </a:xfrm>
          <a:prstGeom prst="rect">
            <a:avLst/>
          </a:prstGeom>
        </p:spPr>
      </p:pic>
      <p:pic>
        <p:nvPicPr>
          <p:cNvPr id="12" name="Picture 11">
            <a:extLst>
              <a:ext uri="{FF2B5EF4-FFF2-40B4-BE49-F238E27FC236}">
                <a16:creationId xmlns:a16="http://schemas.microsoft.com/office/drawing/2014/main" id="{03106F33-7718-764F-9040-17E8FAB3B6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5883" y="1453329"/>
            <a:ext cx="558831" cy="718497"/>
          </a:xfrm>
          <a:prstGeom prst="rect">
            <a:avLst/>
          </a:prstGeom>
        </p:spPr>
      </p:pic>
      <p:pic>
        <p:nvPicPr>
          <p:cNvPr id="13" name="Picture 12">
            <a:extLst>
              <a:ext uri="{FF2B5EF4-FFF2-40B4-BE49-F238E27FC236}">
                <a16:creationId xmlns:a16="http://schemas.microsoft.com/office/drawing/2014/main" id="{3F8BC111-C370-A84B-85FE-81B01A1900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8792" y="1453329"/>
            <a:ext cx="558831" cy="718497"/>
          </a:xfrm>
          <a:prstGeom prst="rect">
            <a:avLst/>
          </a:prstGeom>
        </p:spPr>
      </p:pic>
      <p:sp>
        <p:nvSpPr>
          <p:cNvPr id="15" name="Content Placeholder 2">
            <a:extLst>
              <a:ext uri="{FF2B5EF4-FFF2-40B4-BE49-F238E27FC236}">
                <a16:creationId xmlns:a16="http://schemas.microsoft.com/office/drawing/2014/main" id="{8C0B746D-543F-544F-87AE-006161E256F2}"/>
              </a:ext>
            </a:extLst>
          </p:cNvPr>
          <p:cNvSpPr>
            <a:spLocks noGrp="1"/>
          </p:cNvSpPr>
          <p:nvPr>
            <p:ph idx="1" hasCustomPrompt="1"/>
          </p:nvPr>
        </p:nvSpPr>
        <p:spPr>
          <a:xfrm>
            <a:off x="416720" y="4718992"/>
            <a:ext cx="6448778" cy="519591"/>
          </a:xfrm>
        </p:spPr>
        <p:txBody>
          <a:bodyPr>
            <a:normAutofit/>
          </a:bodyPr>
          <a:lstStyle>
            <a:lvl1pPr marL="0" indent="0">
              <a:buNone/>
              <a:defRPr sz="18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9" name="Title 1">
            <a:extLst>
              <a:ext uri="{FF2B5EF4-FFF2-40B4-BE49-F238E27FC236}">
                <a16:creationId xmlns:a16="http://schemas.microsoft.com/office/drawing/2014/main" id="{0FA82BBB-2678-914A-ACCD-A9991B6CBA42}"/>
              </a:ext>
            </a:extLst>
          </p:cNvPr>
          <p:cNvSpPr>
            <a:spLocks noGrp="1"/>
          </p:cNvSpPr>
          <p:nvPr>
            <p:ph type="title" hasCustomPrompt="1"/>
          </p:nvPr>
        </p:nvSpPr>
        <p:spPr>
          <a:xfrm>
            <a:off x="416719" y="2258270"/>
            <a:ext cx="6448778" cy="2460722"/>
          </a:xfrm>
        </p:spPr>
        <p:txBody>
          <a:bodyPr anchor="t">
            <a:normAutofit/>
          </a:bodyPr>
          <a:lstStyle>
            <a:lvl1pPr>
              <a:lnSpc>
                <a:spcPts val="3260"/>
              </a:lnSpc>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text lorem ipsum dolor sit </a:t>
            </a:r>
            <a:r>
              <a:rPr lang="en-US" dirty="0" err="1"/>
              <a:t>amit</a:t>
            </a:r>
            <a:r>
              <a:rPr lang="en-US" dirty="0"/>
              <a:t> </a:t>
            </a:r>
            <a:r>
              <a:rPr lang="en-US" dirty="0" err="1"/>
              <a:t>ut</a:t>
            </a:r>
            <a:r>
              <a:rPr lang="en-US" dirty="0"/>
              <a:t> Maecenas </a:t>
            </a:r>
            <a:r>
              <a:rPr lang="en-US" dirty="0" err="1"/>
              <a:t>ullamcorper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27876999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Divider_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C3360A-C2BE-6E4E-8AAD-37D8A0662D74}"/>
              </a:ext>
            </a:extLst>
          </p:cNvPr>
          <p:cNvSpPr/>
          <p:nvPr userDrawn="1"/>
        </p:nvSpPr>
        <p:spPr>
          <a:xfrm>
            <a:off x="0" y="0"/>
            <a:ext cx="12192000" cy="6411074"/>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35925ED-400A-1448-B89F-6FA857F45CAF}"/>
              </a:ext>
            </a:extLst>
          </p:cNvPr>
          <p:cNvSpPr>
            <a:spLocks noGrp="1"/>
          </p:cNvSpPr>
          <p:nvPr>
            <p:ph type="ctrTitle" hasCustomPrompt="1"/>
          </p:nvPr>
        </p:nvSpPr>
        <p:spPr>
          <a:xfrm>
            <a:off x="815532" y="1359341"/>
            <a:ext cx="6566575" cy="3416273"/>
          </a:xfrm>
        </p:spPr>
        <p:txBody>
          <a:bodyPr anchor="ctr" anchorCtr="0">
            <a:normAutofit/>
          </a:bodyPr>
          <a:lstStyle>
            <a:lvl1pPr algn="l">
              <a:defRPr sz="4800" baseline="0">
                <a:solidFill>
                  <a:schemeClr val="bg1"/>
                </a:solidFill>
              </a:defRPr>
            </a:lvl1pPr>
          </a:lstStyle>
          <a:p>
            <a:r>
              <a:rPr lang="en-GB" sz="4800" dirty="0">
                <a:solidFill>
                  <a:schemeClr val="bg1"/>
                </a:solidFill>
              </a:rPr>
              <a:t>Click to edit DIVIDER SLIDE</a:t>
            </a:r>
            <a:endParaRPr lang="en-US" dirty="0"/>
          </a:p>
        </p:txBody>
      </p:sp>
      <p:pic>
        <p:nvPicPr>
          <p:cNvPr id="3" name="Picture 2">
            <a:extLst>
              <a:ext uri="{FF2B5EF4-FFF2-40B4-BE49-F238E27FC236}">
                <a16:creationId xmlns:a16="http://schemas.microsoft.com/office/drawing/2014/main" id="{11010567-1308-3B47-9FB5-0FA84B018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90087" y="0"/>
            <a:ext cx="5201913" cy="6411074"/>
          </a:xfrm>
          <a:prstGeom prst="rect">
            <a:avLst/>
          </a:prstGeom>
        </p:spPr>
      </p:pic>
    </p:spTree>
    <p:extLst>
      <p:ext uri="{BB962C8B-B14F-4D97-AF65-F5344CB8AC3E}">
        <p14:creationId xmlns:p14="http://schemas.microsoft.com/office/powerpoint/2010/main" val="13841464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C63C4-3D79-864A-B6B4-469542EC90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400800"/>
          </a:xfrm>
          <a:prstGeom prst="rect">
            <a:avLst/>
          </a:prstGeom>
        </p:spPr>
      </p:pic>
      <p:sp>
        <p:nvSpPr>
          <p:cNvPr id="8" name="Title 5">
            <a:extLst>
              <a:ext uri="{FF2B5EF4-FFF2-40B4-BE49-F238E27FC236}">
                <a16:creationId xmlns:a16="http://schemas.microsoft.com/office/drawing/2014/main" id="{D438B385-E3F4-504E-8141-850D3988606A}"/>
              </a:ext>
            </a:extLst>
          </p:cNvPr>
          <p:cNvSpPr>
            <a:spLocks noGrp="1"/>
          </p:cNvSpPr>
          <p:nvPr>
            <p:ph type="title" hasCustomPrompt="1"/>
          </p:nvPr>
        </p:nvSpPr>
        <p:spPr>
          <a:xfrm>
            <a:off x="831850" y="2102105"/>
            <a:ext cx="5567510" cy="2852737"/>
          </a:xfrm>
        </p:spPr>
        <p:txBody>
          <a:bodyPr anchor="b">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grpSp>
        <p:nvGrpSpPr>
          <p:cNvPr id="9" name="Group 8">
            <a:extLst>
              <a:ext uri="{FF2B5EF4-FFF2-40B4-BE49-F238E27FC236}">
                <a16:creationId xmlns:a16="http://schemas.microsoft.com/office/drawing/2014/main" id="{51E9D322-D757-9E42-827A-63D4FE2E4987}"/>
              </a:ext>
            </a:extLst>
          </p:cNvPr>
          <p:cNvGrpSpPr/>
          <p:nvPr userDrawn="1"/>
        </p:nvGrpSpPr>
        <p:grpSpPr>
          <a:xfrm>
            <a:off x="0" y="0"/>
            <a:ext cx="12192000" cy="3027840"/>
            <a:chOff x="649288" y="2151063"/>
            <a:chExt cx="10080625" cy="2503487"/>
          </a:xfrm>
          <a:solidFill>
            <a:schemeClr val="bg1"/>
          </a:solidFill>
        </p:grpSpPr>
        <p:sp>
          <p:nvSpPr>
            <p:cNvPr id="10" name="Freeform 1">
              <a:extLst>
                <a:ext uri="{FF2B5EF4-FFF2-40B4-BE49-F238E27FC236}">
                  <a16:creationId xmlns:a16="http://schemas.microsoft.com/office/drawing/2014/main" id="{DF641C7A-9A02-0D4F-8BB1-0B82F651632B}"/>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E185B8DE-2261-9D40-A277-EBCFA92D773B}"/>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
              <a:extLst>
                <a:ext uri="{FF2B5EF4-FFF2-40B4-BE49-F238E27FC236}">
                  <a16:creationId xmlns:a16="http://schemas.microsoft.com/office/drawing/2014/main" id="{B6A58CA9-E9EE-5A4D-AADF-54193E8AD2F7}"/>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CE52F98D-C4AE-1D42-8742-D76EE9E02BF3}"/>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5">
              <a:extLst>
                <a:ext uri="{FF2B5EF4-FFF2-40B4-BE49-F238E27FC236}">
                  <a16:creationId xmlns:a16="http://schemas.microsoft.com/office/drawing/2014/main" id="{EC43F440-CD35-7D42-9DC6-FC8BB10E331B}"/>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A9EF7B30-4DB1-F843-A162-9EE1190179C5}"/>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2229BB97-530A-3344-9F18-3A85C5C63F82}"/>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8">
              <a:extLst>
                <a:ext uri="{FF2B5EF4-FFF2-40B4-BE49-F238E27FC236}">
                  <a16:creationId xmlns:a16="http://schemas.microsoft.com/office/drawing/2014/main" id="{6DC51EC4-551D-CB41-97F7-DD1EF7CFE7E2}"/>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 name="TextBox 3">
            <a:extLst>
              <a:ext uri="{FF2B5EF4-FFF2-40B4-BE49-F238E27FC236}">
                <a16:creationId xmlns:a16="http://schemas.microsoft.com/office/drawing/2014/main" id="{1EAD7677-CAEA-5B4F-BB00-2264D7501B3E}"/>
              </a:ext>
            </a:extLst>
          </p:cNvPr>
          <p:cNvSpPr txBox="1"/>
          <p:nvPr userDrawn="1"/>
        </p:nvSpPr>
        <p:spPr>
          <a:xfrm>
            <a:off x="-1320800" y="1134533"/>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B0B17967-AFB4-AE43-95E5-82B3B41E5B2B}"/>
              </a:ext>
            </a:extLst>
          </p:cNvPr>
          <p:cNvSpPr txBox="1"/>
          <p:nvPr userDrawn="1"/>
        </p:nvSpPr>
        <p:spPr>
          <a:xfrm>
            <a:off x="14134011" y="1436914"/>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288B0BE2-FB28-AE41-9A8F-7583E1F675B2}"/>
              </a:ext>
            </a:extLst>
          </p:cNvPr>
          <p:cNvSpPr txBox="1"/>
          <p:nvPr userDrawn="1"/>
        </p:nvSpPr>
        <p:spPr>
          <a:xfrm>
            <a:off x="13977257" y="2690949"/>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E435BF83-F1B9-CC47-B040-E56EF4AD5CB3}"/>
              </a:ext>
            </a:extLst>
          </p:cNvPr>
          <p:cNvSpPr txBox="1"/>
          <p:nvPr userDrawn="1"/>
        </p:nvSpPr>
        <p:spPr>
          <a:xfrm>
            <a:off x="6088566" y="-1438507"/>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43115EF8-A45B-5A49-ADD3-E87757373492}"/>
              </a:ext>
            </a:extLst>
          </p:cNvPr>
          <p:cNvSpPr txBox="1"/>
          <p:nvPr userDrawn="1"/>
        </p:nvSpPr>
        <p:spPr>
          <a:xfrm>
            <a:off x="12221737" y="-2419815"/>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141730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hoto_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EA7101-D3F2-534D-A87E-C61FE39BC12B}"/>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12188952" cy="6400800"/>
          </a:xfrm>
          <a:prstGeom prst="rect">
            <a:avLst/>
          </a:prstGeom>
        </p:spPr>
      </p:pic>
      <p:grpSp>
        <p:nvGrpSpPr>
          <p:cNvPr id="4" name="Group 3">
            <a:extLst>
              <a:ext uri="{FF2B5EF4-FFF2-40B4-BE49-F238E27FC236}">
                <a16:creationId xmlns:a16="http://schemas.microsoft.com/office/drawing/2014/main" id="{75C2AFF7-2D65-3D4A-BAFE-BE634662557F}"/>
              </a:ext>
            </a:extLst>
          </p:cNvPr>
          <p:cNvGrpSpPr/>
          <p:nvPr userDrawn="1"/>
        </p:nvGrpSpPr>
        <p:grpSpPr>
          <a:xfrm>
            <a:off x="0" y="0"/>
            <a:ext cx="12192000" cy="3027840"/>
            <a:chOff x="649288" y="2151063"/>
            <a:chExt cx="10080625" cy="2503487"/>
          </a:xfrm>
          <a:solidFill>
            <a:schemeClr val="bg1"/>
          </a:solidFill>
        </p:grpSpPr>
        <p:sp>
          <p:nvSpPr>
            <p:cNvPr id="5" name="Freeform 1">
              <a:extLst>
                <a:ext uri="{FF2B5EF4-FFF2-40B4-BE49-F238E27FC236}">
                  <a16:creationId xmlns:a16="http://schemas.microsoft.com/office/drawing/2014/main" id="{A71B9010-1626-1343-8E39-07E004511419}"/>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 name="Freeform 2">
              <a:extLst>
                <a:ext uri="{FF2B5EF4-FFF2-40B4-BE49-F238E27FC236}">
                  <a16:creationId xmlns:a16="http://schemas.microsoft.com/office/drawing/2014/main" id="{0FCB2F52-A727-7B4E-B87F-C35BF931331D}"/>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3">
              <a:extLst>
                <a:ext uri="{FF2B5EF4-FFF2-40B4-BE49-F238E27FC236}">
                  <a16:creationId xmlns:a16="http://schemas.microsoft.com/office/drawing/2014/main" id="{5424AD44-2BED-1642-9F53-20CB7D8641FE}"/>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4">
              <a:extLst>
                <a:ext uri="{FF2B5EF4-FFF2-40B4-BE49-F238E27FC236}">
                  <a16:creationId xmlns:a16="http://schemas.microsoft.com/office/drawing/2014/main" id="{58371905-AAAC-FB42-B696-4D65684F44F7}"/>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5">
              <a:extLst>
                <a:ext uri="{FF2B5EF4-FFF2-40B4-BE49-F238E27FC236}">
                  <a16:creationId xmlns:a16="http://schemas.microsoft.com/office/drawing/2014/main" id="{6BCB1779-B8C6-AD4C-8865-365C74C58905}"/>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6">
              <a:extLst>
                <a:ext uri="{FF2B5EF4-FFF2-40B4-BE49-F238E27FC236}">
                  <a16:creationId xmlns:a16="http://schemas.microsoft.com/office/drawing/2014/main" id="{8704276F-99AC-AF48-BEED-293D0A0E5A00}"/>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7">
              <a:extLst>
                <a:ext uri="{FF2B5EF4-FFF2-40B4-BE49-F238E27FC236}">
                  <a16:creationId xmlns:a16="http://schemas.microsoft.com/office/drawing/2014/main" id="{524D2F02-D3AA-4140-9186-717FE77EC320}"/>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8">
              <a:extLst>
                <a:ext uri="{FF2B5EF4-FFF2-40B4-BE49-F238E27FC236}">
                  <a16:creationId xmlns:a16="http://schemas.microsoft.com/office/drawing/2014/main" id="{FFD3BE36-6FB5-9E47-B5BA-BF9736C87D32}"/>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extBox 1">
            <a:extLst>
              <a:ext uri="{FF2B5EF4-FFF2-40B4-BE49-F238E27FC236}">
                <a16:creationId xmlns:a16="http://schemas.microsoft.com/office/drawing/2014/main" id="{A03213FD-61B6-F44E-91D1-974209A75A8A}"/>
              </a:ext>
            </a:extLst>
          </p:cNvPr>
          <p:cNvSpPr txBox="1"/>
          <p:nvPr userDrawn="1"/>
        </p:nvSpPr>
        <p:spPr>
          <a:xfrm>
            <a:off x="3404937" y="8410074"/>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itle 5">
            <a:extLst>
              <a:ext uri="{FF2B5EF4-FFF2-40B4-BE49-F238E27FC236}">
                <a16:creationId xmlns:a16="http://schemas.microsoft.com/office/drawing/2014/main" id="{4729E3AB-D8FE-0247-845F-DFCA01CBF1CA}"/>
              </a:ext>
            </a:extLst>
          </p:cNvPr>
          <p:cNvSpPr>
            <a:spLocks noGrp="1"/>
          </p:cNvSpPr>
          <p:nvPr>
            <p:ph type="title" hasCustomPrompt="1"/>
          </p:nvPr>
        </p:nvSpPr>
        <p:spPr>
          <a:xfrm>
            <a:off x="5971010" y="3027840"/>
            <a:ext cx="5719420" cy="2467869"/>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spTree>
    <p:extLst>
      <p:ext uri="{BB962C8B-B14F-4D97-AF65-F5344CB8AC3E}">
        <p14:creationId xmlns:p14="http://schemas.microsoft.com/office/powerpoint/2010/main" val="33561749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hoto_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8A9A2C-1808-7A43-BFE2-B69945A98F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442" y="0"/>
            <a:ext cx="12179116" cy="6407624"/>
          </a:xfrm>
          <a:prstGeom prst="rect">
            <a:avLst/>
          </a:prstGeom>
        </p:spPr>
      </p:pic>
      <p:sp>
        <p:nvSpPr>
          <p:cNvPr id="8" name="Title 5">
            <a:extLst>
              <a:ext uri="{FF2B5EF4-FFF2-40B4-BE49-F238E27FC236}">
                <a16:creationId xmlns:a16="http://schemas.microsoft.com/office/drawing/2014/main" id="{D438B385-E3F4-504E-8141-850D3988606A}"/>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grpSp>
        <p:nvGrpSpPr>
          <p:cNvPr id="9" name="Group 8">
            <a:extLst>
              <a:ext uri="{FF2B5EF4-FFF2-40B4-BE49-F238E27FC236}">
                <a16:creationId xmlns:a16="http://schemas.microsoft.com/office/drawing/2014/main" id="{51E9D322-D757-9E42-827A-63D4FE2E4987}"/>
              </a:ext>
            </a:extLst>
          </p:cNvPr>
          <p:cNvGrpSpPr/>
          <p:nvPr userDrawn="1"/>
        </p:nvGrpSpPr>
        <p:grpSpPr>
          <a:xfrm>
            <a:off x="0" y="0"/>
            <a:ext cx="12192000" cy="3027840"/>
            <a:chOff x="649288" y="2151063"/>
            <a:chExt cx="10080625" cy="2503487"/>
          </a:xfrm>
          <a:solidFill>
            <a:schemeClr val="bg1"/>
          </a:solidFill>
        </p:grpSpPr>
        <p:sp>
          <p:nvSpPr>
            <p:cNvPr id="10" name="Freeform 1">
              <a:extLst>
                <a:ext uri="{FF2B5EF4-FFF2-40B4-BE49-F238E27FC236}">
                  <a16:creationId xmlns:a16="http://schemas.microsoft.com/office/drawing/2014/main" id="{DF641C7A-9A02-0D4F-8BB1-0B82F651632B}"/>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E185B8DE-2261-9D40-A277-EBCFA92D773B}"/>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
              <a:extLst>
                <a:ext uri="{FF2B5EF4-FFF2-40B4-BE49-F238E27FC236}">
                  <a16:creationId xmlns:a16="http://schemas.microsoft.com/office/drawing/2014/main" id="{B6A58CA9-E9EE-5A4D-AADF-54193E8AD2F7}"/>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CE52F98D-C4AE-1D42-8742-D76EE9E02BF3}"/>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5">
              <a:extLst>
                <a:ext uri="{FF2B5EF4-FFF2-40B4-BE49-F238E27FC236}">
                  <a16:creationId xmlns:a16="http://schemas.microsoft.com/office/drawing/2014/main" id="{EC43F440-CD35-7D42-9DC6-FC8BB10E331B}"/>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A9EF7B30-4DB1-F843-A162-9EE1190179C5}"/>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2229BB97-530A-3344-9F18-3A85C5C63F82}"/>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8">
              <a:extLst>
                <a:ext uri="{FF2B5EF4-FFF2-40B4-BE49-F238E27FC236}">
                  <a16:creationId xmlns:a16="http://schemas.microsoft.com/office/drawing/2014/main" id="{6DC51EC4-551D-CB41-97F7-DD1EF7CFE7E2}"/>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extBox 1">
            <a:extLst>
              <a:ext uri="{FF2B5EF4-FFF2-40B4-BE49-F238E27FC236}">
                <a16:creationId xmlns:a16="http://schemas.microsoft.com/office/drawing/2014/main" id="{AF3F9DAD-B49C-3948-9CDC-B50990B5E2E1}"/>
              </a:ext>
            </a:extLst>
          </p:cNvPr>
          <p:cNvSpPr txBox="1"/>
          <p:nvPr userDrawn="1"/>
        </p:nvSpPr>
        <p:spPr>
          <a:xfrm>
            <a:off x="414867" y="4995333"/>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AE41A383-3A2C-1040-BA1A-17C31EC90137}"/>
              </a:ext>
            </a:extLst>
          </p:cNvPr>
          <p:cNvSpPr txBox="1"/>
          <p:nvPr userDrawn="1"/>
        </p:nvSpPr>
        <p:spPr>
          <a:xfrm>
            <a:off x="5885793" y="-315310"/>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390861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_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EA7101-D3F2-534D-A87E-C61FE39BC12B}"/>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12188952" cy="6400800"/>
          </a:xfrm>
          <a:prstGeom prst="rect">
            <a:avLst/>
          </a:prstGeom>
        </p:spPr>
      </p:pic>
      <p:sp>
        <p:nvSpPr>
          <p:cNvPr id="4" name="Title 5">
            <a:extLst>
              <a:ext uri="{FF2B5EF4-FFF2-40B4-BE49-F238E27FC236}">
                <a16:creationId xmlns:a16="http://schemas.microsoft.com/office/drawing/2014/main" id="{20AB421A-790E-A84B-8CC6-45B816E4A462}"/>
              </a:ext>
            </a:extLst>
          </p:cNvPr>
          <p:cNvSpPr>
            <a:spLocks noGrp="1"/>
          </p:cNvSpPr>
          <p:nvPr>
            <p:ph type="title" hasCustomPrompt="1"/>
          </p:nvPr>
        </p:nvSpPr>
        <p:spPr>
          <a:xfrm>
            <a:off x="5971010" y="3027840"/>
            <a:ext cx="5719420" cy="2467869"/>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grpSp>
        <p:nvGrpSpPr>
          <p:cNvPr id="5" name="Group 4">
            <a:extLst>
              <a:ext uri="{FF2B5EF4-FFF2-40B4-BE49-F238E27FC236}">
                <a16:creationId xmlns:a16="http://schemas.microsoft.com/office/drawing/2014/main" id="{56D57B3D-A49B-A84D-B723-DC582E9AE463}"/>
              </a:ext>
            </a:extLst>
          </p:cNvPr>
          <p:cNvGrpSpPr/>
          <p:nvPr userDrawn="1"/>
        </p:nvGrpSpPr>
        <p:grpSpPr>
          <a:xfrm>
            <a:off x="0" y="0"/>
            <a:ext cx="12192000" cy="3027840"/>
            <a:chOff x="649288" y="2151063"/>
            <a:chExt cx="10080625" cy="2503487"/>
          </a:xfrm>
          <a:solidFill>
            <a:schemeClr val="bg1"/>
          </a:solidFill>
        </p:grpSpPr>
        <p:sp>
          <p:nvSpPr>
            <p:cNvPr id="6" name="Freeform 1">
              <a:extLst>
                <a:ext uri="{FF2B5EF4-FFF2-40B4-BE49-F238E27FC236}">
                  <a16:creationId xmlns:a16="http://schemas.microsoft.com/office/drawing/2014/main" id="{F4ACB768-17DA-2E43-80DA-8D640699BBF3}"/>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9B1A2F23-8CCC-6C4A-AF6A-B50560E4FD2F}"/>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3">
              <a:extLst>
                <a:ext uri="{FF2B5EF4-FFF2-40B4-BE49-F238E27FC236}">
                  <a16:creationId xmlns:a16="http://schemas.microsoft.com/office/drawing/2014/main" id="{277C4342-66FA-A944-A346-8C8726FBECDE}"/>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4">
              <a:extLst>
                <a:ext uri="{FF2B5EF4-FFF2-40B4-BE49-F238E27FC236}">
                  <a16:creationId xmlns:a16="http://schemas.microsoft.com/office/drawing/2014/main" id="{62E3D311-6224-EF48-A6CC-FC67FB6D1ED6}"/>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5">
              <a:extLst>
                <a:ext uri="{FF2B5EF4-FFF2-40B4-BE49-F238E27FC236}">
                  <a16:creationId xmlns:a16="http://schemas.microsoft.com/office/drawing/2014/main" id="{DE6C7C2C-1F3A-FD4C-8440-559FEB999D49}"/>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6">
              <a:extLst>
                <a:ext uri="{FF2B5EF4-FFF2-40B4-BE49-F238E27FC236}">
                  <a16:creationId xmlns:a16="http://schemas.microsoft.com/office/drawing/2014/main" id="{F6BAADC5-15C1-504A-9D55-85A6E7205511}"/>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7">
              <a:extLst>
                <a:ext uri="{FF2B5EF4-FFF2-40B4-BE49-F238E27FC236}">
                  <a16:creationId xmlns:a16="http://schemas.microsoft.com/office/drawing/2014/main" id="{95026A88-E620-7D41-BF72-D069A2D8676B}"/>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8">
              <a:extLst>
                <a:ext uri="{FF2B5EF4-FFF2-40B4-BE49-F238E27FC236}">
                  <a16:creationId xmlns:a16="http://schemas.microsoft.com/office/drawing/2014/main" id="{3DDE6BDA-94C1-F04E-95EF-86D0027E3D69}"/>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extBox 1">
            <a:extLst>
              <a:ext uri="{FF2B5EF4-FFF2-40B4-BE49-F238E27FC236}">
                <a16:creationId xmlns:a16="http://schemas.microsoft.com/office/drawing/2014/main" id="{954B0FD9-573C-394B-BEEB-4EF19B7876CA}"/>
              </a:ext>
            </a:extLst>
          </p:cNvPr>
          <p:cNvSpPr txBox="1"/>
          <p:nvPr userDrawn="1"/>
        </p:nvSpPr>
        <p:spPr>
          <a:xfrm>
            <a:off x="4018547" y="7760368"/>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35993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hoto_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755D35-13A4-9F4A-ADD9-D89F4785D4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412832"/>
          </a:xfrm>
          <a:prstGeom prst="rect">
            <a:avLst/>
          </a:prstGeom>
        </p:spPr>
      </p:pic>
      <p:sp>
        <p:nvSpPr>
          <p:cNvPr id="8" name="Title 5">
            <a:extLst>
              <a:ext uri="{FF2B5EF4-FFF2-40B4-BE49-F238E27FC236}">
                <a16:creationId xmlns:a16="http://schemas.microsoft.com/office/drawing/2014/main" id="{D438B385-E3F4-504E-8141-850D3988606A}"/>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grpSp>
        <p:nvGrpSpPr>
          <p:cNvPr id="9" name="Group 8">
            <a:extLst>
              <a:ext uri="{FF2B5EF4-FFF2-40B4-BE49-F238E27FC236}">
                <a16:creationId xmlns:a16="http://schemas.microsoft.com/office/drawing/2014/main" id="{51E9D322-D757-9E42-827A-63D4FE2E4987}"/>
              </a:ext>
            </a:extLst>
          </p:cNvPr>
          <p:cNvGrpSpPr/>
          <p:nvPr userDrawn="1"/>
        </p:nvGrpSpPr>
        <p:grpSpPr>
          <a:xfrm>
            <a:off x="0" y="0"/>
            <a:ext cx="12192000" cy="3027840"/>
            <a:chOff x="649288" y="2151063"/>
            <a:chExt cx="10080625" cy="2503487"/>
          </a:xfrm>
          <a:solidFill>
            <a:schemeClr val="bg1"/>
          </a:solidFill>
        </p:grpSpPr>
        <p:sp>
          <p:nvSpPr>
            <p:cNvPr id="10" name="Freeform 1">
              <a:extLst>
                <a:ext uri="{FF2B5EF4-FFF2-40B4-BE49-F238E27FC236}">
                  <a16:creationId xmlns:a16="http://schemas.microsoft.com/office/drawing/2014/main" id="{DF641C7A-9A02-0D4F-8BB1-0B82F651632B}"/>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E185B8DE-2261-9D40-A277-EBCFA92D773B}"/>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
              <a:extLst>
                <a:ext uri="{FF2B5EF4-FFF2-40B4-BE49-F238E27FC236}">
                  <a16:creationId xmlns:a16="http://schemas.microsoft.com/office/drawing/2014/main" id="{B6A58CA9-E9EE-5A4D-AADF-54193E8AD2F7}"/>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CE52F98D-C4AE-1D42-8742-D76EE9E02BF3}"/>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5">
              <a:extLst>
                <a:ext uri="{FF2B5EF4-FFF2-40B4-BE49-F238E27FC236}">
                  <a16:creationId xmlns:a16="http://schemas.microsoft.com/office/drawing/2014/main" id="{EC43F440-CD35-7D42-9DC6-FC8BB10E331B}"/>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A9EF7B30-4DB1-F843-A162-9EE1190179C5}"/>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2229BB97-530A-3344-9F18-3A85C5C63F82}"/>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8">
              <a:extLst>
                <a:ext uri="{FF2B5EF4-FFF2-40B4-BE49-F238E27FC236}">
                  <a16:creationId xmlns:a16="http://schemas.microsoft.com/office/drawing/2014/main" id="{6DC51EC4-551D-CB41-97F7-DD1EF7CFE7E2}"/>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extBox 1">
            <a:extLst>
              <a:ext uri="{FF2B5EF4-FFF2-40B4-BE49-F238E27FC236}">
                <a16:creationId xmlns:a16="http://schemas.microsoft.com/office/drawing/2014/main" id="{AF3F9DAD-B49C-3948-9CDC-B50990B5E2E1}"/>
              </a:ext>
            </a:extLst>
          </p:cNvPr>
          <p:cNvSpPr txBox="1"/>
          <p:nvPr userDrawn="1"/>
        </p:nvSpPr>
        <p:spPr>
          <a:xfrm>
            <a:off x="414867" y="4995333"/>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AE41A383-3A2C-1040-BA1A-17C31EC90137}"/>
              </a:ext>
            </a:extLst>
          </p:cNvPr>
          <p:cNvSpPr txBox="1"/>
          <p:nvPr userDrawn="1"/>
        </p:nvSpPr>
        <p:spPr>
          <a:xfrm>
            <a:off x="5885793" y="-315310"/>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B8910C08-395F-EB4E-8CEA-C8142722841C}"/>
              </a:ext>
            </a:extLst>
          </p:cNvPr>
          <p:cNvSpPr txBox="1"/>
          <p:nvPr userDrawn="1"/>
        </p:nvSpPr>
        <p:spPr>
          <a:xfrm>
            <a:off x="11405937" y="8181474"/>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r>
              <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rPr>
              <a:t>a</a:t>
            </a:r>
          </a:p>
        </p:txBody>
      </p:sp>
      <p:sp>
        <p:nvSpPr>
          <p:cNvPr id="6" name="TextBox 5">
            <a:extLst>
              <a:ext uri="{FF2B5EF4-FFF2-40B4-BE49-F238E27FC236}">
                <a16:creationId xmlns:a16="http://schemas.microsoft.com/office/drawing/2014/main" id="{A8404DEF-DDBE-F641-AB67-BADF61928C9F}"/>
              </a:ext>
            </a:extLst>
          </p:cNvPr>
          <p:cNvSpPr txBox="1"/>
          <p:nvPr userDrawn="1"/>
        </p:nvSpPr>
        <p:spPr>
          <a:xfrm>
            <a:off x="12260179" y="7459579"/>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597220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65E3A0-D5B2-CC41-8CDA-1CA3305FA520}"/>
              </a:ext>
            </a:extLst>
          </p:cNvPr>
          <p:cNvSpPr/>
          <p:nvPr userDrawn="1"/>
        </p:nvSpPr>
        <p:spPr>
          <a:xfrm>
            <a:off x="0" y="0"/>
            <a:ext cx="12192000" cy="6411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E71D5D7-C41E-814D-856E-C703B01D0C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153" t="43659" r="13651" b="36555"/>
          <a:stretch/>
        </p:blipFill>
        <p:spPr>
          <a:xfrm>
            <a:off x="0" y="0"/>
            <a:ext cx="12192000" cy="3165987"/>
          </a:xfrm>
          <a:prstGeom prst="rect">
            <a:avLst/>
          </a:prstGeom>
        </p:spPr>
      </p:pic>
      <p:sp>
        <p:nvSpPr>
          <p:cNvPr id="5" name="Title 5">
            <a:extLst>
              <a:ext uri="{FF2B5EF4-FFF2-40B4-BE49-F238E27FC236}">
                <a16:creationId xmlns:a16="http://schemas.microsoft.com/office/drawing/2014/main" id="{8CF73B0C-8211-404E-B3E9-D809A729A580}"/>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spTree>
    <p:extLst>
      <p:ext uri="{BB962C8B-B14F-4D97-AF65-F5344CB8AC3E}">
        <p14:creationId xmlns:p14="http://schemas.microsoft.com/office/powerpoint/2010/main" val="59870150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Re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A6331E3-299C-054E-8955-8503A76704CA}"/>
              </a:ext>
            </a:extLst>
          </p:cNvPr>
          <p:cNvSpPr/>
          <p:nvPr userDrawn="1"/>
        </p:nvSpPr>
        <p:spPr>
          <a:xfrm>
            <a:off x="0" y="0"/>
            <a:ext cx="12192000" cy="6411074"/>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5">
            <a:extLst>
              <a:ext uri="{FF2B5EF4-FFF2-40B4-BE49-F238E27FC236}">
                <a16:creationId xmlns:a16="http://schemas.microsoft.com/office/drawing/2014/main" id="{D438B385-E3F4-504E-8141-850D3988606A}"/>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grpSp>
        <p:nvGrpSpPr>
          <p:cNvPr id="9" name="Group 8">
            <a:extLst>
              <a:ext uri="{FF2B5EF4-FFF2-40B4-BE49-F238E27FC236}">
                <a16:creationId xmlns:a16="http://schemas.microsoft.com/office/drawing/2014/main" id="{51E9D322-D757-9E42-827A-63D4FE2E4987}"/>
              </a:ext>
            </a:extLst>
          </p:cNvPr>
          <p:cNvGrpSpPr/>
          <p:nvPr userDrawn="1"/>
        </p:nvGrpSpPr>
        <p:grpSpPr>
          <a:xfrm>
            <a:off x="0" y="0"/>
            <a:ext cx="12192000" cy="3027840"/>
            <a:chOff x="649288" y="2151063"/>
            <a:chExt cx="10080625" cy="2503487"/>
          </a:xfrm>
          <a:solidFill>
            <a:schemeClr val="bg1"/>
          </a:solidFill>
        </p:grpSpPr>
        <p:sp>
          <p:nvSpPr>
            <p:cNvPr id="10" name="Freeform 1">
              <a:extLst>
                <a:ext uri="{FF2B5EF4-FFF2-40B4-BE49-F238E27FC236}">
                  <a16:creationId xmlns:a16="http://schemas.microsoft.com/office/drawing/2014/main" id="{DF641C7A-9A02-0D4F-8BB1-0B82F651632B}"/>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E185B8DE-2261-9D40-A277-EBCFA92D773B}"/>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3">
              <a:extLst>
                <a:ext uri="{FF2B5EF4-FFF2-40B4-BE49-F238E27FC236}">
                  <a16:creationId xmlns:a16="http://schemas.microsoft.com/office/drawing/2014/main" id="{B6A58CA9-E9EE-5A4D-AADF-54193E8AD2F7}"/>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CE52F98D-C4AE-1D42-8742-D76EE9E02BF3}"/>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5">
              <a:extLst>
                <a:ext uri="{FF2B5EF4-FFF2-40B4-BE49-F238E27FC236}">
                  <a16:creationId xmlns:a16="http://schemas.microsoft.com/office/drawing/2014/main" id="{EC43F440-CD35-7D42-9DC6-FC8BB10E331B}"/>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A9EF7B30-4DB1-F843-A162-9EE1190179C5}"/>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2229BB97-530A-3344-9F18-3A85C5C63F82}"/>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8">
              <a:extLst>
                <a:ext uri="{FF2B5EF4-FFF2-40B4-BE49-F238E27FC236}">
                  <a16:creationId xmlns:a16="http://schemas.microsoft.com/office/drawing/2014/main" id="{6DC51EC4-551D-CB41-97F7-DD1EF7CFE7E2}"/>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 name="TextBox 1">
            <a:extLst>
              <a:ext uri="{FF2B5EF4-FFF2-40B4-BE49-F238E27FC236}">
                <a16:creationId xmlns:a16="http://schemas.microsoft.com/office/drawing/2014/main" id="{AF3F9DAD-B49C-3948-9CDC-B50990B5E2E1}"/>
              </a:ext>
            </a:extLst>
          </p:cNvPr>
          <p:cNvSpPr txBox="1"/>
          <p:nvPr userDrawn="1"/>
        </p:nvSpPr>
        <p:spPr>
          <a:xfrm>
            <a:off x="414867" y="4995333"/>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892879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Quote Slide Yellow Oran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DC7C81C-87FE-C84C-A86F-0BAACB51AE96}"/>
              </a:ext>
            </a:extLst>
          </p:cNvPr>
          <p:cNvSpPr/>
          <p:nvPr userDrawn="1"/>
        </p:nvSpPr>
        <p:spPr>
          <a:xfrm>
            <a:off x="0" y="-1"/>
            <a:ext cx="12192000" cy="64098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C7231C5-FB35-9549-B412-AA6A8BCEB3BC}"/>
              </a:ext>
            </a:extLst>
          </p:cNvPr>
          <p:cNvGrpSpPr/>
          <p:nvPr userDrawn="1"/>
        </p:nvGrpSpPr>
        <p:grpSpPr>
          <a:xfrm>
            <a:off x="0" y="0"/>
            <a:ext cx="12192000" cy="3027840"/>
            <a:chOff x="649288" y="2151063"/>
            <a:chExt cx="10080625" cy="2503487"/>
          </a:xfrm>
          <a:solidFill>
            <a:schemeClr val="bg1"/>
          </a:solidFill>
        </p:grpSpPr>
        <p:sp>
          <p:nvSpPr>
            <p:cNvPr id="10" name="Freeform 1">
              <a:extLst>
                <a:ext uri="{FF2B5EF4-FFF2-40B4-BE49-F238E27FC236}">
                  <a16:creationId xmlns:a16="http://schemas.microsoft.com/office/drawing/2014/main" id="{8DA484BC-1FB1-B049-8A8A-7F7D279D45EF}"/>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2">
              <a:extLst>
                <a:ext uri="{FF2B5EF4-FFF2-40B4-BE49-F238E27FC236}">
                  <a16:creationId xmlns:a16="http://schemas.microsoft.com/office/drawing/2014/main" id="{E617ED7D-33C0-C548-AAF1-AAAAAFC5B9DC}"/>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3">
              <a:extLst>
                <a:ext uri="{FF2B5EF4-FFF2-40B4-BE49-F238E27FC236}">
                  <a16:creationId xmlns:a16="http://schemas.microsoft.com/office/drawing/2014/main" id="{EEB68777-6783-D646-8529-F233B947893E}"/>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4">
              <a:extLst>
                <a:ext uri="{FF2B5EF4-FFF2-40B4-BE49-F238E27FC236}">
                  <a16:creationId xmlns:a16="http://schemas.microsoft.com/office/drawing/2014/main" id="{0FF04480-8D41-A740-B64B-ED7A01134EB1}"/>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5">
              <a:extLst>
                <a:ext uri="{FF2B5EF4-FFF2-40B4-BE49-F238E27FC236}">
                  <a16:creationId xmlns:a16="http://schemas.microsoft.com/office/drawing/2014/main" id="{A7376E7E-8A73-4B4F-BC52-F9E2A763B9B6}"/>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6">
              <a:extLst>
                <a:ext uri="{FF2B5EF4-FFF2-40B4-BE49-F238E27FC236}">
                  <a16:creationId xmlns:a16="http://schemas.microsoft.com/office/drawing/2014/main" id="{5791A7DE-858C-A04F-910C-7EF16AEB0A95}"/>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7">
              <a:extLst>
                <a:ext uri="{FF2B5EF4-FFF2-40B4-BE49-F238E27FC236}">
                  <a16:creationId xmlns:a16="http://schemas.microsoft.com/office/drawing/2014/main" id="{1676EED0-05A7-D147-A146-BB00CB0A2B41}"/>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8">
              <a:extLst>
                <a:ext uri="{FF2B5EF4-FFF2-40B4-BE49-F238E27FC236}">
                  <a16:creationId xmlns:a16="http://schemas.microsoft.com/office/drawing/2014/main" id="{3DE589A8-E224-6E49-BFBE-2E9C402E6126}"/>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 name="Title 5">
            <a:extLst>
              <a:ext uri="{FF2B5EF4-FFF2-40B4-BE49-F238E27FC236}">
                <a16:creationId xmlns:a16="http://schemas.microsoft.com/office/drawing/2014/main" id="{1F0AB177-7763-CE46-94FA-624318213C45}"/>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spTree>
    <p:extLst>
      <p:ext uri="{BB962C8B-B14F-4D97-AF65-F5344CB8AC3E}">
        <p14:creationId xmlns:p14="http://schemas.microsoft.com/office/powerpoint/2010/main" val="11826182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Quote Slide Oran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FDC2C53-2527-2A42-84B1-41F17A6181FC}"/>
              </a:ext>
            </a:extLst>
          </p:cNvPr>
          <p:cNvSpPr/>
          <p:nvPr userDrawn="1"/>
        </p:nvSpPr>
        <p:spPr>
          <a:xfrm>
            <a:off x="0" y="-1"/>
            <a:ext cx="12192000" cy="64098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A8794EE6-FD37-634E-A6E0-174751B58B9F}"/>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grpSp>
        <p:nvGrpSpPr>
          <p:cNvPr id="10" name="Group 9">
            <a:extLst>
              <a:ext uri="{FF2B5EF4-FFF2-40B4-BE49-F238E27FC236}">
                <a16:creationId xmlns:a16="http://schemas.microsoft.com/office/drawing/2014/main" id="{33458CBE-620C-0B48-A51D-C667B234206E}"/>
              </a:ext>
            </a:extLst>
          </p:cNvPr>
          <p:cNvGrpSpPr/>
          <p:nvPr userDrawn="1"/>
        </p:nvGrpSpPr>
        <p:grpSpPr>
          <a:xfrm>
            <a:off x="0" y="0"/>
            <a:ext cx="12192000" cy="3027840"/>
            <a:chOff x="649288" y="2151063"/>
            <a:chExt cx="10080625" cy="2503487"/>
          </a:xfrm>
          <a:solidFill>
            <a:schemeClr val="bg1"/>
          </a:solidFill>
        </p:grpSpPr>
        <p:sp>
          <p:nvSpPr>
            <p:cNvPr id="11" name="Freeform 1">
              <a:extLst>
                <a:ext uri="{FF2B5EF4-FFF2-40B4-BE49-F238E27FC236}">
                  <a16:creationId xmlns:a16="http://schemas.microsoft.com/office/drawing/2014/main" id="{E814CDC3-ECA3-D143-A47E-6B30FDB954D2}"/>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2">
              <a:extLst>
                <a:ext uri="{FF2B5EF4-FFF2-40B4-BE49-F238E27FC236}">
                  <a16:creationId xmlns:a16="http://schemas.microsoft.com/office/drawing/2014/main" id="{B00922F7-26A9-8541-9A64-23A4D09F52FF}"/>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
              <a:extLst>
                <a:ext uri="{FF2B5EF4-FFF2-40B4-BE49-F238E27FC236}">
                  <a16:creationId xmlns:a16="http://schemas.microsoft.com/office/drawing/2014/main" id="{B9F65D06-AEF4-4B40-99E6-2176BB78BFE6}"/>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4">
              <a:extLst>
                <a:ext uri="{FF2B5EF4-FFF2-40B4-BE49-F238E27FC236}">
                  <a16:creationId xmlns:a16="http://schemas.microsoft.com/office/drawing/2014/main" id="{4A5E639F-A586-2848-A230-A0D9F5FE543F}"/>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5">
              <a:extLst>
                <a:ext uri="{FF2B5EF4-FFF2-40B4-BE49-F238E27FC236}">
                  <a16:creationId xmlns:a16="http://schemas.microsoft.com/office/drawing/2014/main" id="{28BF931C-A855-1D46-946E-0797270AE1F3}"/>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6">
              <a:extLst>
                <a:ext uri="{FF2B5EF4-FFF2-40B4-BE49-F238E27FC236}">
                  <a16:creationId xmlns:a16="http://schemas.microsoft.com/office/drawing/2014/main" id="{B9195456-7624-C849-A993-9A764D0E3DDF}"/>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7">
              <a:extLst>
                <a:ext uri="{FF2B5EF4-FFF2-40B4-BE49-F238E27FC236}">
                  <a16:creationId xmlns:a16="http://schemas.microsoft.com/office/drawing/2014/main" id="{21C99208-1C3E-5A4E-8E16-8C8E948E3A18}"/>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8">
              <a:extLst>
                <a:ext uri="{FF2B5EF4-FFF2-40B4-BE49-F238E27FC236}">
                  <a16:creationId xmlns:a16="http://schemas.microsoft.com/office/drawing/2014/main" id="{F49EFBE6-3E39-3A4F-8589-71B67B224903}"/>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434946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Quote Pattern Te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99BCF1-96F5-884C-B362-83E4D43B1C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5883" y="1453329"/>
            <a:ext cx="558831" cy="718497"/>
          </a:xfrm>
          <a:prstGeom prst="rect">
            <a:avLst/>
          </a:prstGeom>
        </p:spPr>
      </p:pic>
      <p:pic>
        <p:nvPicPr>
          <p:cNvPr id="10" name="Picture 9">
            <a:extLst>
              <a:ext uri="{FF2B5EF4-FFF2-40B4-BE49-F238E27FC236}">
                <a16:creationId xmlns:a16="http://schemas.microsoft.com/office/drawing/2014/main" id="{9BB4054F-0567-984F-88FC-F15E4712FD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8791" y="1453329"/>
            <a:ext cx="558831" cy="718497"/>
          </a:xfrm>
          <a:prstGeom prst="rect">
            <a:avLst/>
          </a:prstGeom>
        </p:spPr>
      </p:pic>
      <p:pic>
        <p:nvPicPr>
          <p:cNvPr id="3" name="Picture 2">
            <a:extLst>
              <a:ext uri="{FF2B5EF4-FFF2-40B4-BE49-F238E27FC236}">
                <a16:creationId xmlns:a16="http://schemas.microsoft.com/office/drawing/2014/main" id="{D86C97C6-6A51-094C-8CAD-820D24577C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301" t="4001" r="36911" b="2666"/>
          <a:stretch/>
        </p:blipFill>
        <p:spPr>
          <a:xfrm>
            <a:off x="7040880" y="0"/>
            <a:ext cx="5151120" cy="6400800"/>
          </a:xfrm>
          <a:prstGeom prst="rect">
            <a:avLst/>
          </a:prstGeom>
        </p:spPr>
      </p:pic>
      <p:sp>
        <p:nvSpPr>
          <p:cNvPr id="15" name="Content Placeholder 2">
            <a:extLst>
              <a:ext uri="{FF2B5EF4-FFF2-40B4-BE49-F238E27FC236}">
                <a16:creationId xmlns:a16="http://schemas.microsoft.com/office/drawing/2014/main" id="{8C0B746D-543F-544F-87AE-006161E256F2}"/>
              </a:ext>
            </a:extLst>
          </p:cNvPr>
          <p:cNvSpPr>
            <a:spLocks noGrp="1"/>
          </p:cNvSpPr>
          <p:nvPr>
            <p:ph idx="1" hasCustomPrompt="1"/>
          </p:nvPr>
        </p:nvSpPr>
        <p:spPr>
          <a:xfrm>
            <a:off x="416720" y="4718992"/>
            <a:ext cx="6448778" cy="519591"/>
          </a:xfrm>
        </p:spPr>
        <p:txBody>
          <a:bodyPr>
            <a:normAutofit/>
          </a:bodyPr>
          <a:lstStyle>
            <a:lvl1pPr marL="0" indent="0">
              <a:buNone/>
              <a:defRPr sz="18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9" name="Title 1">
            <a:extLst>
              <a:ext uri="{FF2B5EF4-FFF2-40B4-BE49-F238E27FC236}">
                <a16:creationId xmlns:a16="http://schemas.microsoft.com/office/drawing/2014/main" id="{0FA82BBB-2678-914A-ACCD-A9991B6CBA42}"/>
              </a:ext>
            </a:extLst>
          </p:cNvPr>
          <p:cNvSpPr>
            <a:spLocks noGrp="1"/>
          </p:cNvSpPr>
          <p:nvPr>
            <p:ph type="title" hasCustomPrompt="1"/>
          </p:nvPr>
        </p:nvSpPr>
        <p:spPr>
          <a:xfrm>
            <a:off x="416719" y="2258270"/>
            <a:ext cx="6448778" cy="2460722"/>
          </a:xfrm>
        </p:spPr>
        <p:txBody>
          <a:bodyPr anchor="t">
            <a:normAutofit/>
          </a:bodyPr>
          <a:lstStyle>
            <a:lvl1pPr>
              <a:lnSpc>
                <a:spcPts val="3260"/>
              </a:lnSpc>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text lorem ipsum dolor sit </a:t>
            </a:r>
            <a:r>
              <a:rPr lang="en-US" dirty="0" err="1"/>
              <a:t>amit</a:t>
            </a:r>
            <a:r>
              <a:rPr lang="en-US" dirty="0"/>
              <a:t> </a:t>
            </a:r>
            <a:r>
              <a:rPr lang="en-US" dirty="0" err="1"/>
              <a:t>ut</a:t>
            </a:r>
            <a:r>
              <a:rPr lang="en-US" dirty="0"/>
              <a:t> Maecenas </a:t>
            </a:r>
            <a:r>
              <a:rPr lang="en-US" dirty="0" err="1"/>
              <a:t>ullamcorper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26629106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Quote Slide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29E74E-6192-3E44-97D3-ADD578B4A405}"/>
              </a:ext>
            </a:extLst>
          </p:cNvPr>
          <p:cNvSpPr/>
          <p:nvPr userDrawn="1"/>
        </p:nvSpPr>
        <p:spPr>
          <a:xfrm>
            <a:off x="0" y="0"/>
            <a:ext cx="12192000" cy="6411951"/>
          </a:xfrm>
          <a:prstGeom prst="rect">
            <a:avLst/>
          </a:prstGeom>
          <a:solidFill>
            <a:srgbClr val="0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06E569FB-A78F-AC42-A0EC-AC5EC5244007}"/>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grpSp>
        <p:nvGrpSpPr>
          <p:cNvPr id="11" name="Group 10">
            <a:extLst>
              <a:ext uri="{FF2B5EF4-FFF2-40B4-BE49-F238E27FC236}">
                <a16:creationId xmlns:a16="http://schemas.microsoft.com/office/drawing/2014/main" id="{1CB3AD43-3677-1B41-8FFB-399ABAF1133E}"/>
              </a:ext>
            </a:extLst>
          </p:cNvPr>
          <p:cNvGrpSpPr/>
          <p:nvPr userDrawn="1"/>
        </p:nvGrpSpPr>
        <p:grpSpPr>
          <a:xfrm>
            <a:off x="0" y="0"/>
            <a:ext cx="12192000" cy="3027840"/>
            <a:chOff x="649288" y="2151063"/>
            <a:chExt cx="10080625" cy="2503487"/>
          </a:xfrm>
          <a:solidFill>
            <a:schemeClr val="bg1"/>
          </a:solidFill>
        </p:grpSpPr>
        <p:sp>
          <p:nvSpPr>
            <p:cNvPr id="14" name="Freeform 1">
              <a:extLst>
                <a:ext uri="{FF2B5EF4-FFF2-40B4-BE49-F238E27FC236}">
                  <a16:creationId xmlns:a16="http://schemas.microsoft.com/office/drawing/2014/main" id="{A4CE73FB-1499-724C-8217-79A7AD3D03E5}"/>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
              <a:extLst>
                <a:ext uri="{FF2B5EF4-FFF2-40B4-BE49-F238E27FC236}">
                  <a16:creationId xmlns:a16="http://schemas.microsoft.com/office/drawing/2014/main" id="{2951BA81-96B9-214F-9451-201DBA2EFA43}"/>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
              <a:extLst>
                <a:ext uri="{FF2B5EF4-FFF2-40B4-BE49-F238E27FC236}">
                  <a16:creationId xmlns:a16="http://schemas.microsoft.com/office/drawing/2014/main" id="{C6B76F69-4B12-9440-92AC-093DBB57BE8C}"/>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4">
              <a:extLst>
                <a:ext uri="{FF2B5EF4-FFF2-40B4-BE49-F238E27FC236}">
                  <a16:creationId xmlns:a16="http://schemas.microsoft.com/office/drawing/2014/main" id="{6BA6654B-E00F-5D4E-9023-7113F0F87F62}"/>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5">
              <a:extLst>
                <a:ext uri="{FF2B5EF4-FFF2-40B4-BE49-F238E27FC236}">
                  <a16:creationId xmlns:a16="http://schemas.microsoft.com/office/drawing/2014/main" id="{9507B980-9F2D-9F40-8B22-D6E4AABEA862}"/>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6">
              <a:extLst>
                <a:ext uri="{FF2B5EF4-FFF2-40B4-BE49-F238E27FC236}">
                  <a16:creationId xmlns:a16="http://schemas.microsoft.com/office/drawing/2014/main" id="{F48515EB-632D-324B-8AF2-072C96EC8069}"/>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7">
              <a:extLst>
                <a:ext uri="{FF2B5EF4-FFF2-40B4-BE49-F238E27FC236}">
                  <a16:creationId xmlns:a16="http://schemas.microsoft.com/office/drawing/2014/main" id="{70DC9E0B-DB84-6E49-9DC4-491ECEE13E56}"/>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8">
              <a:extLst>
                <a:ext uri="{FF2B5EF4-FFF2-40B4-BE49-F238E27FC236}">
                  <a16:creationId xmlns:a16="http://schemas.microsoft.com/office/drawing/2014/main" id="{B3625CF2-9428-CD4D-B344-EA0917C914CE}"/>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74258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Quote Slide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29E74E-6192-3E44-97D3-ADD578B4A405}"/>
              </a:ext>
            </a:extLst>
          </p:cNvPr>
          <p:cNvSpPr/>
          <p:nvPr userDrawn="1"/>
        </p:nvSpPr>
        <p:spPr>
          <a:xfrm>
            <a:off x="0" y="-1"/>
            <a:ext cx="12192000" cy="6409853"/>
          </a:xfrm>
          <a:prstGeom prst="rect">
            <a:avLst/>
          </a:prstGeom>
          <a:solidFill>
            <a:srgbClr val="197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EBAB45E-A6CA-F941-88C1-1DC1B06FB563}"/>
              </a:ext>
            </a:extLst>
          </p:cNvPr>
          <p:cNvGrpSpPr/>
          <p:nvPr userDrawn="1"/>
        </p:nvGrpSpPr>
        <p:grpSpPr>
          <a:xfrm>
            <a:off x="0" y="0"/>
            <a:ext cx="12192000" cy="3027840"/>
            <a:chOff x="649288" y="2151063"/>
            <a:chExt cx="10080625" cy="2503487"/>
          </a:xfrm>
          <a:solidFill>
            <a:schemeClr val="bg1"/>
          </a:solidFill>
        </p:grpSpPr>
        <p:sp>
          <p:nvSpPr>
            <p:cNvPr id="14" name="Freeform 1">
              <a:extLst>
                <a:ext uri="{FF2B5EF4-FFF2-40B4-BE49-F238E27FC236}">
                  <a16:creationId xmlns:a16="http://schemas.microsoft.com/office/drawing/2014/main" id="{15FB9BE5-F405-5448-AB2D-627BE8470170}"/>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2">
              <a:extLst>
                <a:ext uri="{FF2B5EF4-FFF2-40B4-BE49-F238E27FC236}">
                  <a16:creationId xmlns:a16="http://schemas.microsoft.com/office/drawing/2014/main" id="{5AC93AEA-3805-0E42-AEA4-05C09E35C94A}"/>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3">
              <a:extLst>
                <a:ext uri="{FF2B5EF4-FFF2-40B4-BE49-F238E27FC236}">
                  <a16:creationId xmlns:a16="http://schemas.microsoft.com/office/drawing/2014/main" id="{05211151-2247-9D40-9425-3A34BE1D0C05}"/>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4">
              <a:extLst>
                <a:ext uri="{FF2B5EF4-FFF2-40B4-BE49-F238E27FC236}">
                  <a16:creationId xmlns:a16="http://schemas.microsoft.com/office/drawing/2014/main" id="{65AF482A-D950-374A-9E7E-4B3912251434}"/>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5">
              <a:extLst>
                <a:ext uri="{FF2B5EF4-FFF2-40B4-BE49-F238E27FC236}">
                  <a16:creationId xmlns:a16="http://schemas.microsoft.com/office/drawing/2014/main" id="{BBF9F161-66D7-2740-BFD5-8B5F27A1EDFC}"/>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6">
              <a:extLst>
                <a:ext uri="{FF2B5EF4-FFF2-40B4-BE49-F238E27FC236}">
                  <a16:creationId xmlns:a16="http://schemas.microsoft.com/office/drawing/2014/main" id="{B8836692-E863-4F42-9281-5C355DB7131A}"/>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7">
              <a:extLst>
                <a:ext uri="{FF2B5EF4-FFF2-40B4-BE49-F238E27FC236}">
                  <a16:creationId xmlns:a16="http://schemas.microsoft.com/office/drawing/2014/main" id="{91449029-BA12-0542-9E2A-C09692E7BB19}"/>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8">
              <a:extLst>
                <a:ext uri="{FF2B5EF4-FFF2-40B4-BE49-F238E27FC236}">
                  <a16:creationId xmlns:a16="http://schemas.microsoft.com/office/drawing/2014/main" id="{CD9DDFDF-C35E-8042-844A-0A9AA3F66F2B}"/>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3" name="Title 5">
            <a:extLst>
              <a:ext uri="{FF2B5EF4-FFF2-40B4-BE49-F238E27FC236}">
                <a16:creationId xmlns:a16="http://schemas.microsoft.com/office/drawing/2014/main" id="{B49B19F9-FE0C-9D4B-BB64-DF9444F0536A}"/>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spTree>
    <p:extLst>
      <p:ext uri="{BB962C8B-B14F-4D97-AF65-F5344CB8AC3E}">
        <p14:creationId xmlns:p14="http://schemas.microsoft.com/office/powerpoint/2010/main" val="22151511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Quote Slide Te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9F8B15-BC2E-9D47-9291-38EEFE0EAB4E}"/>
              </a:ext>
            </a:extLst>
          </p:cNvPr>
          <p:cNvSpPr/>
          <p:nvPr userDrawn="1"/>
        </p:nvSpPr>
        <p:spPr>
          <a:xfrm>
            <a:off x="0" y="-1"/>
            <a:ext cx="12192000" cy="64098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71504EA-A9AB-A549-B352-3245AD7FAA48}"/>
              </a:ext>
            </a:extLst>
          </p:cNvPr>
          <p:cNvGrpSpPr/>
          <p:nvPr userDrawn="1"/>
        </p:nvGrpSpPr>
        <p:grpSpPr>
          <a:xfrm>
            <a:off x="0" y="0"/>
            <a:ext cx="12192000" cy="3027840"/>
            <a:chOff x="649288" y="2151063"/>
            <a:chExt cx="10080625" cy="2503487"/>
          </a:xfrm>
          <a:solidFill>
            <a:schemeClr val="bg1"/>
          </a:solidFill>
        </p:grpSpPr>
        <p:sp>
          <p:nvSpPr>
            <p:cNvPr id="11" name="Freeform 1">
              <a:extLst>
                <a:ext uri="{FF2B5EF4-FFF2-40B4-BE49-F238E27FC236}">
                  <a16:creationId xmlns:a16="http://schemas.microsoft.com/office/drawing/2014/main" id="{8B589D9E-E42E-B549-8D87-157208A3707C}"/>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2">
              <a:extLst>
                <a:ext uri="{FF2B5EF4-FFF2-40B4-BE49-F238E27FC236}">
                  <a16:creationId xmlns:a16="http://schemas.microsoft.com/office/drawing/2014/main" id="{E648CEFB-FC6A-5246-8156-83113F56189C}"/>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3">
              <a:extLst>
                <a:ext uri="{FF2B5EF4-FFF2-40B4-BE49-F238E27FC236}">
                  <a16:creationId xmlns:a16="http://schemas.microsoft.com/office/drawing/2014/main" id="{D04C46DA-2378-704F-BBC5-118E28DB3C21}"/>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4">
              <a:extLst>
                <a:ext uri="{FF2B5EF4-FFF2-40B4-BE49-F238E27FC236}">
                  <a16:creationId xmlns:a16="http://schemas.microsoft.com/office/drawing/2014/main" id="{B7782306-3333-0F4D-B625-50D888FC8226}"/>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5">
              <a:extLst>
                <a:ext uri="{FF2B5EF4-FFF2-40B4-BE49-F238E27FC236}">
                  <a16:creationId xmlns:a16="http://schemas.microsoft.com/office/drawing/2014/main" id="{4C51C045-CD04-4D40-AB6F-23A05FD9337E}"/>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6">
              <a:extLst>
                <a:ext uri="{FF2B5EF4-FFF2-40B4-BE49-F238E27FC236}">
                  <a16:creationId xmlns:a16="http://schemas.microsoft.com/office/drawing/2014/main" id="{CF4A50D5-DEFA-754B-9565-41C13B374D45}"/>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7">
              <a:extLst>
                <a:ext uri="{FF2B5EF4-FFF2-40B4-BE49-F238E27FC236}">
                  <a16:creationId xmlns:a16="http://schemas.microsoft.com/office/drawing/2014/main" id="{75120BBC-5C3A-A14A-9331-D310B99F7C22}"/>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8">
              <a:extLst>
                <a:ext uri="{FF2B5EF4-FFF2-40B4-BE49-F238E27FC236}">
                  <a16:creationId xmlns:a16="http://schemas.microsoft.com/office/drawing/2014/main" id="{6C61C01B-A587-BE49-80B1-C73C11CBFEEF}"/>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2" name="Title 5">
            <a:extLst>
              <a:ext uri="{FF2B5EF4-FFF2-40B4-BE49-F238E27FC236}">
                <a16:creationId xmlns:a16="http://schemas.microsoft.com/office/drawing/2014/main" id="{DE502D05-D77B-F64F-97B1-D16C9AE0CCAA}"/>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spTree>
    <p:extLst>
      <p:ext uri="{BB962C8B-B14F-4D97-AF65-F5344CB8AC3E}">
        <p14:creationId xmlns:p14="http://schemas.microsoft.com/office/powerpoint/2010/main" val="95341409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Quote Slide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3DC9AD-004B-E14C-A18A-3B1BF041290B}"/>
              </a:ext>
            </a:extLst>
          </p:cNvPr>
          <p:cNvSpPr/>
          <p:nvPr userDrawn="1"/>
        </p:nvSpPr>
        <p:spPr>
          <a:xfrm>
            <a:off x="0" y="-1"/>
            <a:ext cx="12192000" cy="6409853"/>
          </a:xfrm>
          <a:prstGeom prst="rect">
            <a:avLst/>
          </a:prstGeom>
          <a:solidFill>
            <a:srgbClr val="44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D82F6DA3-6A1A-AE4D-9437-8D79DFB34DA3}"/>
              </a:ext>
            </a:extLst>
          </p:cNvPr>
          <p:cNvGrpSpPr/>
          <p:nvPr userDrawn="1"/>
        </p:nvGrpSpPr>
        <p:grpSpPr>
          <a:xfrm>
            <a:off x="0" y="0"/>
            <a:ext cx="12192000" cy="3027840"/>
            <a:chOff x="649288" y="2151063"/>
            <a:chExt cx="10080625" cy="2503487"/>
          </a:xfrm>
          <a:solidFill>
            <a:schemeClr val="bg1"/>
          </a:solidFill>
        </p:grpSpPr>
        <p:sp>
          <p:nvSpPr>
            <p:cNvPr id="45" name="Freeform 1">
              <a:extLst>
                <a:ext uri="{FF2B5EF4-FFF2-40B4-BE49-F238E27FC236}">
                  <a16:creationId xmlns:a16="http://schemas.microsoft.com/office/drawing/2014/main" id="{50E4FA65-0285-0842-8A9E-4042555495EC}"/>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2">
              <a:extLst>
                <a:ext uri="{FF2B5EF4-FFF2-40B4-BE49-F238E27FC236}">
                  <a16:creationId xmlns:a16="http://schemas.microsoft.com/office/drawing/2014/main" id="{AB059618-EE5B-1745-B833-6800B53DCA9F}"/>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3">
              <a:extLst>
                <a:ext uri="{FF2B5EF4-FFF2-40B4-BE49-F238E27FC236}">
                  <a16:creationId xmlns:a16="http://schemas.microsoft.com/office/drawing/2014/main" id="{7B8374FD-815F-AD42-8D3A-C66F3DE96AF2}"/>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4">
              <a:extLst>
                <a:ext uri="{FF2B5EF4-FFF2-40B4-BE49-F238E27FC236}">
                  <a16:creationId xmlns:a16="http://schemas.microsoft.com/office/drawing/2014/main" id="{DE9804C4-EBA6-9F49-92C8-B2DC153FC783}"/>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5">
              <a:extLst>
                <a:ext uri="{FF2B5EF4-FFF2-40B4-BE49-F238E27FC236}">
                  <a16:creationId xmlns:a16="http://schemas.microsoft.com/office/drawing/2014/main" id="{E9616990-0295-7648-A4AD-1CE17E93B0F4}"/>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6">
              <a:extLst>
                <a:ext uri="{FF2B5EF4-FFF2-40B4-BE49-F238E27FC236}">
                  <a16:creationId xmlns:a16="http://schemas.microsoft.com/office/drawing/2014/main" id="{1834D6B9-A6B3-4A49-BC8A-BB76ABC4AC7E}"/>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7">
              <a:extLst>
                <a:ext uri="{FF2B5EF4-FFF2-40B4-BE49-F238E27FC236}">
                  <a16:creationId xmlns:a16="http://schemas.microsoft.com/office/drawing/2014/main" id="{B2365683-6775-0C4F-BC0F-0065E023D871}"/>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8">
              <a:extLst>
                <a:ext uri="{FF2B5EF4-FFF2-40B4-BE49-F238E27FC236}">
                  <a16:creationId xmlns:a16="http://schemas.microsoft.com/office/drawing/2014/main" id="{4BE4736F-37F1-2E41-A9AA-B417806F149E}"/>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3" name="Title 5">
            <a:extLst>
              <a:ext uri="{FF2B5EF4-FFF2-40B4-BE49-F238E27FC236}">
                <a16:creationId xmlns:a16="http://schemas.microsoft.com/office/drawing/2014/main" id="{51F4B41C-92AD-2947-B595-BDA6FB4A22F9}"/>
              </a:ext>
            </a:extLst>
          </p:cNvPr>
          <p:cNvSpPr>
            <a:spLocks noGrp="1"/>
          </p:cNvSpPr>
          <p:nvPr>
            <p:ph type="title" hasCustomPrompt="1"/>
          </p:nvPr>
        </p:nvSpPr>
        <p:spPr>
          <a:xfrm>
            <a:off x="831850" y="2043953"/>
            <a:ext cx="6813550" cy="4087906"/>
          </a:xfrm>
        </p:spPr>
        <p:txBody>
          <a:bodyPr>
            <a:normAutofit/>
          </a:bodyPr>
          <a:lstStyle>
            <a:lvl1pPr>
              <a:defRPr/>
            </a:lvl1pPr>
          </a:lstStyle>
          <a:p>
            <a:r>
              <a:rPr lang="en-GB" sz="5400" dirty="0">
                <a:solidFill>
                  <a:schemeClr val="bg1"/>
                </a:solidFill>
              </a:rPr>
              <a:t>Click to edit TITLE SLIDE</a:t>
            </a:r>
            <a:endParaRPr lang="en-US" sz="5400" dirty="0">
              <a:solidFill>
                <a:schemeClr val="bg1"/>
              </a:solidFill>
            </a:endParaRPr>
          </a:p>
        </p:txBody>
      </p:sp>
    </p:spTree>
    <p:extLst>
      <p:ext uri="{BB962C8B-B14F-4D97-AF65-F5344CB8AC3E}">
        <p14:creationId xmlns:p14="http://schemas.microsoft.com/office/powerpoint/2010/main" val="36022939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_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C3360A-C2BE-6E4E-8AAD-37D8A0662D74}"/>
              </a:ext>
            </a:extLst>
          </p:cNvPr>
          <p:cNvSpPr/>
          <p:nvPr userDrawn="1"/>
        </p:nvSpPr>
        <p:spPr>
          <a:xfrm>
            <a:off x="0" y="0"/>
            <a:ext cx="12192000" cy="6411074"/>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35925ED-400A-1448-B89F-6FA857F45CAF}"/>
              </a:ext>
            </a:extLst>
          </p:cNvPr>
          <p:cNvSpPr>
            <a:spLocks noGrp="1"/>
          </p:cNvSpPr>
          <p:nvPr>
            <p:ph type="ctrTitle" hasCustomPrompt="1"/>
          </p:nvPr>
        </p:nvSpPr>
        <p:spPr>
          <a:xfrm>
            <a:off x="815532" y="1359341"/>
            <a:ext cx="6566575" cy="3416273"/>
          </a:xfrm>
        </p:spPr>
        <p:txBody>
          <a:bodyPr anchor="ctr" anchorCtr="0">
            <a:normAutofit/>
          </a:bodyPr>
          <a:lstStyle>
            <a:lvl1pPr algn="l">
              <a:defRPr sz="4800" baseline="0">
                <a:solidFill>
                  <a:schemeClr val="bg1"/>
                </a:solidFill>
              </a:defRPr>
            </a:lvl1pPr>
          </a:lstStyle>
          <a:p>
            <a:r>
              <a:rPr lang="en-GB" sz="4800" dirty="0">
                <a:solidFill>
                  <a:schemeClr val="bg1"/>
                </a:solidFill>
              </a:rPr>
              <a:t>Click to edit DIVIDER SLIDE</a:t>
            </a:r>
            <a:endParaRPr lang="en-US" dirty="0"/>
          </a:p>
        </p:txBody>
      </p:sp>
      <p:pic>
        <p:nvPicPr>
          <p:cNvPr id="3" name="Picture 2">
            <a:extLst>
              <a:ext uri="{FF2B5EF4-FFF2-40B4-BE49-F238E27FC236}">
                <a16:creationId xmlns:a16="http://schemas.microsoft.com/office/drawing/2014/main" id="{11010567-1308-3B47-9FB5-0FA84B018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90087" y="0"/>
            <a:ext cx="5201913" cy="6411074"/>
          </a:xfrm>
          <a:prstGeom prst="rect">
            <a:avLst/>
          </a:prstGeom>
        </p:spPr>
      </p:pic>
    </p:spTree>
    <p:extLst>
      <p:ext uri="{BB962C8B-B14F-4D97-AF65-F5344CB8AC3E}">
        <p14:creationId xmlns:p14="http://schemas.microsoft.com/office/powerpoint/2010/main" val="24783653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_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C3360A-C2BE-6E4E-8AAD-37D8A0662D74}"/>
              </a:ext>
            </a:extLst>
          </p:cNvPr>
          <p:cNvSpPr/>
          <p:nvPr userDrawn="1"/>
        </p:nvSpPr>
        <p:spPr>
          <a:xfrm>
            <a:off x="0" y="0"/>
            <a:ext cx="12192000" cy="64110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1010567-1308-3B47-9FB5-0FA84B018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90087" y="0"/>
            <a:ext cx="5201913" cy="6411074"/>
          </a:xfrm>
          <a:prstGeom prst="rect">
            <a:avLst/>
          </a:prstGeom>
        </p:spPr>
      </p:pic>
      <p:sp>
        <p:nvSpPr>
          <p:cNvPr id="5" name="Title 1">
            <a:extLst>
              <a:ext uri="{FF2B5EF4-FFF2-40B4-BE49-F238E27FC236}">
                <a16:creationId xmlns:a16="http://schemas.microsoft.com/office/drawing/2014/main" id="{C11DCF1D-D1BF-E241-B9BF-6E93D2C80940}"/>
              </a:ext>
            </a:extLst>
          </p:cNvPr>
          <p:cNvSpPr>
            <a:spLocks noGrp="1"/>
          </p:cNvSpPr>
          <p:nvPr>
            <p:ph type="ctrTitle" hasCustomPrompt="1"/>
          </p:nvPr>
        </p:nvSpPr>
        <p:spPr>
          <a:xfrm>
            <a:off x="815532" y="1359341"/>
            <a:ext cx="6566575" cy="3416273"/>
          </a:xfrm>
        </p:spPr>
        <p:txBody>
          <a:bodyPr anchor="ctr" anchorCtr="0">
            <a:normAutofit/>
          </a:bodyPr>
          <a:lstStyle>
            <a:lvl1pPr algn="l">
              <a:defRPr sz="4800" baseline="0">
                <a:solidFill>
                  <a:schemeClr val="bg1"/>
                </a:solidFill>
              </a:defRPr>
            </a:lvl1pPr>
          </a:lstStyle>
          <a:p>
            <a:r>
              <a:rPr lang="en-GB" sz="4800" dirty="0">
                <a:solidFill>
                  <a:schemeClr val="bg1"/>
                </a:solidFill>
              </a:rPr>
              <a:t>Click to edit DIVIDER SLIDE</a:t>
            </a:r>
            <a:endParaRPr lang="en-US" dirty="0"/>
          </a:p>
        </p:txBody>
      </p:sp>
    </p:spTree>
    <p:extLst>
      <p:ext uri="{BB962C8B-B14F-4D97-AF65-F5344CB8AC3E}">
        <p14:creationId xmlns:p14="http://schemas.microsoft.com/office/powerpoint/2010/main" val="123784069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vider_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353C8-3B6F-2645-AE3D-7ABFF6BEEE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444343"/>
          </a:xfrm>
          <a:prstGeom prst="rect">
            <a:avLst/>
          </a:prstGeom>
        </p:spPr>
      </p:pic>
      <p:sp>
        <p:nvSpPr>
          <p:cNvPr id="6" name="Title 1">
            <a:extLst>
              <a:ext uri="{FF2B5EF4-FFF2-40B4-BE49-F238E27FC236}">
                <a16:creationId xmlns:a16="http://schemas.microsoft.com/office/drawing/2014/main" id="{C3278AF7-1D60-1D48-B347-9EBD441A8FD6}"/>
              </a:ext>
            </a:extLst>
          </p:cNvPr>
          <p:cNvSpPr>
            <a:spLocks noGrp="1"/>
          </p:cNvSpPr>
          <p:nvPr>
            <p:ph type="title" hasCustomPrompt="1"/>
          </p:nvPr>
        </p:nvSpPr>
        <p:spPr>
          <a:xfrm>
            <a:off x="6738497" y="1702092"/>
            <a:ext cx="5029434" cy="3358209"/>
          </a:xfrm>
        </p:spPr>
        <p:txBody>
          <a:bodyPr>
            <a:noAutofit/>
          </a:bodyPr>
          <a:lstStyle>
            <a:lvl1pPr>
              <a:defRPr/>
            </a:lvl1pPr>
          </a:lstStyle>
          <a:p>
            <a:r>
              <a:rPr lang="en-US" sz="4000" dirty="0">
                <a:solidFill>
                  <a:schemeClr val="bg1"/>
                </a:solidFill>
              </a:rPr>
              <a:t>Click to edit DIVIDER SLIDE</a:t>
            </a:r>
          </a:p>
        </p:txBody>
      </p:sp>
    </p:spTree>
    <p:extLst>
      <p:ext uri="{BB962C8B-B14F-4D97-AF65-F5344CB8AC3E}">
        <p14:creationId xmlns:p14="http://schemas.microsoft.com/office/powerpoint/2010/main" val="427181749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Slide Yellow Oran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29E74E-6192-3E44-97D3-ADD578B4A405}"/>
              </a:ext>
            </a:extLst>
          </p:cNvPr>
          <p:cNvSpPr/>
          <p:nvPr userDrawn="1"/>
        </p:nvSpPr>
        <p:spPr>
          <a:xfrm>
            <a:off x="0" y="0"/>
            <a:ext cx="12192000" cy="6408615"/>
          </a:xfrm>
          <a:prstGeom prst="rect">
            <a:avLst/>
          </a:prstGeom>
          <a:solidFill>
            <a:srgbClr val="EA8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D45CF98-E0CD-6A48-A551-652CD4A8D996}"/>
              </a:ext>
            </a:extLst>
          </p:cNvPr>
          <p:cNvGrpSpPr/>
          <p:nvPr userDrawn="1"/>
        </p:nvGrpSpPr>
        <p:grpSpPr>
          <a:xfrm>
            <a:off x="1046147" y="666403"/>
            <a:ext cx="1241740" cy="718497"/>
            <a:chOff x="416562" y="1453329"/>
            <a:chExt cx="1241740" cy="718497"/>
          </a:xfrm>
        </p:grpSpPr>
        <p:pic>
          <p:nvPicPr>
            <p:cNvPr id="12" name="Picture 11">
              <a:extLst>
                <a:ext uri="{FF2B5EF4-FFF2-40B4-BE49-F238E27FC236}">
                  <a16:creationId xmlns:a16="http://schemas.microsoft.com/office/drawing/2014/main" id="{0DB47C7E-014E-634B-A35A-D76A59281EB2}"/>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16562" y="1453329"/>
              <a:ext cx="558831" cy="718497"/>
            </a:xfrm>
            <a:prstGeom prst="rect">
              <a:avLst/>
            </a:prstGeom>
          </p:spPr>
        </p:pic>
        <p:pic>
          <p:nvPicPr>
            <p:cNvPr id="13" name="Picture 12">
              <a:extLst>
                <a:ext uri="{FF2B5EF4-FFF2-40B4-BE49-F238E27FC236}">
                  <a16:creationId xmlns:a16="http://schemas.microsoft.com/office/drawing/2014/main" id="{CA36A961-A498-1C43-B523-B08327DA7226}"/>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099471" y="1453329"/>
              <a:ext cx="558831" cy="718497"/>
            </a:xfrm>
            <a:prstGeom prst="rect">
              <a:avLst/>
            </a:prstGeom>
          </p:spPr>
        </p:pic>
      </p:grpSp>
      <p:sp>
        <p:nvSpPr>
          <p:cNvPr id="15" name="Content Placeholder 2">
            <a:extLst>
              <a:ext uri="{FF2B5EF4-FFF2-40B4-BE49-F238E27FC236}">
                <a16:creationId xmlns:a16="http://schemas.microsoft.com/office/drawing/2014/main" id="{4A164758-72B7-0547-912E-C8B60604E18A}"/>
              </a:ext>
            </a:extLst>
          </p:cNvPr>
          <p:cNvSpPr>
            <a:spLocks noGrp="1"/>
          </p:cNvSpPr>
          <p:nvPr>
            <p:ph idx="1" hasCustomPrompt="1"/>
          </p:nvPr>
        </p:nvSpPr>
        <p:spPr>
          <a:xfrm>
            <a:off x="1046305" y="4913862"/>
            <a:ext cx="6448778" cy="519591"/>
          </a:xfrm>
        </p:spPr>
        <p:txBody>
          <a:bodyPr>
            <a:normAutofit/>
          </a:bodyPr>
          <a:lstStyle>
            <a:lvl1pPr marL="0" indent="0">
              <a:buNone/>
              <a:defRPr sz="1800" b="0"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8" name="Title 1">
            <a:extLst>
              <a:ext uri="{FF2B5EF4-FFF2-40B4-BE49-F238E27FC236}">
                <a16:creationId xmlns:a16="http://schemas.microsoft.com/office/drawing/2014/main" id="{13578C52-80B6-BF46-9451-1FF51C3A78B1}"/>
              </a:ext>
            </a:extLst>
          </p:cNvPr>
          <p:cNvSpPr>
            <a:spLocks noGrp="1"/>
          </p:cNvSpPr>
          <p:nvPr>
            <p:ph type="title" hasCustomPrompt="1"/>
          </p:nvPr>
        </p:nvSpPr>
        <p:spPr>
          <a:xfrm>
            <a:off x="1046304" y="1619417"/>
            <a:ext cx="10061406" cy="3099575"/>
          </a:xfrm>
        </p:spPr>
        <p:txBody>
          <a:bodyPr anchor="t">
            <a:normAutofit/>
          </a:bodyPr>
          <a:lstStyle>
            <a:lvl1pPr>
              <a:defRPr sz="44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Slide lorem ipsum dolor sit </a:t>
            </a:r>
            <a:r>
              <a:rPr lang="en-US" dirty="0" err="1"/>
              <a:t>amit</a:t>
            </a:r>
            <a:r>
              <a:rPr lang="en-US" dirty="0"/>
              <a:t> </a:t>
            </a:r>
            <a:r>
              <a:rPr lang="en-US" dirty="0" err="1"/>
              <a:t>ut</a:t>
            </a:r>
            <a:r>
              <a:rPr lang="en-US" dirty="0"/>
              <a:t> Maecenas </a:t>
            </a:r>
            <a:r>
              <a:rPr lang="en-US" dirty="0" err="1"/>
              <a:t>ullam</a:t>
            </a:r>
            <a:r>
              <a:rPr lang="en-US" dirty="0"/>
              <a:t> </a:t>
            </a:r>
            <a:r>
              <a:rPr lang="en-US" dirty="0" err="1"/>
              <a:t>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25210988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Slide Oran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16E120-FDD4-3947-8D58-E218E15C0645}"/>
              </a:ext>
            </a:extLst>
          </p:cNvPr>
          <p:cNvSpPr/>
          <p:nvPr userDrawn="1"/>
        </p:nvSpPr>
        <p:spPr>
          <a:xfrm>
            <a:off x="0" y="0"/>
            <a:ext cx="12192000" cy="64086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D45CF98-E0CD-6A48-A551-652CD4A8D996}"/>
              </a:ext>
            </a:extLst>
          </p:cNvPr>
          <p:cNvGrpSpPr/>
          <p:nvPr userDrawn="1"/>
        </p:nvGrpSpPr>
        <p:grpSpPr>
          <a:xfrm>
            <a:off x="1046147" y="666403"/>
            <a:ext cx="1241740" cy="718497"/>
            <a:chOff x="416562" y="1453329"/>
            <a:chExt cx="1241740" cy="718497"/>
          </a:xfrm>
        </p:grpSpPr>
        <p:pic>
          <p:nvPicPr>
            <p:cNvPr id="12" name="Picture 11">
              <a:extLst>
                <a:ext uri="{FF2B5EF4-FFF2-40B4-BE49-F238E27FC236}">
                  <a16:creationId xmlns:a16="http://schemas.microsoft.com/office/drawing/2014/main" id="{0DB47C7E-014E-634B-A35A-D76A59281EB2}"/>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16562" y="1453329"/>
              <a:ext cx="558831" cy="718497"/>
            </a:xfrm>
            <a:prstGeom prst="rect">
              <a:avLst/>
            </a:prstGeom>
          </p:spPr>
        </p:pic>
        <p:pic>
          <p:nvPicPr>
            <p:cNvPr id="13" name="Picture 12">
              <a:extLst>
                <a:ext uri="{FF2B5EF4-FFF2-40B4-BE49-F238E27FC236}">
                  <a16:creationId xmlns:a16="http://schemas.microsoft.com/office/drawing/2014/main" id="{CA36A961-A498-1C43-B523-B08327DA7226}"/>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099471" y="1453329"/>
              <a:ext cx="558831" cy="718497"/>
            </a:xfrm>
            <a:prstGeom prst="rect">
              <a:avLst/>
            </a:prstGeom>
          </p:spPr>
        </p:pic>
      </p:grpSp>
      <p:sp>
        <p:nvSpPr>
          <p:cNvPr id="15" name="Content Placeholder 2">
            <a:extLst>
              <a:ext uri="{FF2B5EF4-FFF2-40B4-BE49-F238E27FC236}">
                <a16:creationId xmlns:a16="http://schemas.microsoft.com/office/drawing/2014/main" id="{4A164758-72B7-0547-912E-C8B60604E18A}"/>
              </a:ext>
            </a:extLst>
          </p:cNvPr>
          <p:cNvSpPr>
            <a:spLocks noGrp="1"/>
          </p:cNvSpPr>
          <p:nvPr>
            <p:ph idx="1" hasCustomPrompt="1"/>
          </p:nvPr>
        </p:nvSpPr>
        <p:spPr>
          <a:xfrm>
            <a:off x="1046305" y="4913862"/>
            <a:ext cx="6448778" cy="519591"/>
          </a:xfrm>
        </p:spPr>
        <p:txBody>
          <a:bodyPr>
            <a:normAutofit/>
          </a:bodyPr>
          <a:lstStyle>
            <a:lvl1pPr marL="0" indent="0">
              <a:buNone/>
              <a:defRPr sz="1800" b="0"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8" name="Title 1">
            <a:extLst>
              <a:ext uri="{FF2B5EF4-FFF2-40B4-BE49-F238E27FC236}">
                <a16:creationId xmlns:a16="http://schemas.microsoft.com/office/drawing/2014/main" id="{13578C52-80B6-BF46-9451-1FF51C3A78B1}"/>
              </a:ext>
            </a:extLst>
          </p:cNvPr>
          <p:cNvSpPr>
            <a:spLocks noGrp="1"/>
          </p:cNvSpPr>
          <p:nvPr>
            <p:ph type="title" hasCustomPrompt="1"/>
          </p:nvPr>
        </p:nvSpPr>
        <p:spPr>
          <a:xfrm>
            <a:off x="1046304" y="1619417"/>
            <a:ext cx="10061406" cy="3099575"/>
          </a:xfrm>
        </p:spPr>
        <p:txBody>
          <a:bodyPr anchor="t">
            <a:normAutofit/>
          </a:bodyPr>
          <a:lstStyle>
            <a:lvl1pPr>
              <a:defRPr sz="44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Slide lorem ipsum dolor sit </a:t>
            </a:r>
            <a:r>
              <a:rPr lang="en-US" dirty="0" err="1"/>
              <a:t>amit</a:t>
            </a:r>
            <a:r>
              <a:rPr lang="en-US" dirty="0"/>
              <a:t> </a:t>
            </a:r>
            <a:r>
              <a:rPr lang="en-US" dirty="0" err="1"/>
              <a:t>ut</a:t>
            </a:r>
            <a:r>
              <a:rPr lang="en-US" dirty="0"/>
              <a:t> Maecenas </a:t>
            </a:r>
            <a:r>
              <a:rPr lang="en-US" dirty="0" err="1"/>
              <a:t>ullam</a:t>
            </a:r>
            <a:r>
              <a:rPr lang="en-US" dirty="0"/>
              <a:t> </a:t>
            </a:r>
            <a:r>
              <a:rPr lang="en-US" dirty="0" err="1"/>
              <a:t>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16636527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Slide R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DFC89-186A-7A4A-8486-6FE960EC1750}"/>
              </a:ext>
            </a:extLst>
          </p:cNvPr>
          <p:cNvSpPr/>
          <p:nvPr userDrawn="1"/>
        </p:nvSpPr>
        <p:spPr>
          <a:xfrm>
            <a:off x="0" y="0"/>
            <a:ext cx="12192000" cy="6408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D45CF98-E0CD-6A48-A551-652CD4A8D996}"/>
              </a:ext>
            </a:extLst>
          </p:cNvPr>
          <p:cNvGrpSpPr/>
          <p:nvPr userDrawn="1"/>
        </p:nvGrpSpPr>
        <p:grpSpPr>
          <a:xfrm>
            <a:off x="1046147" y="666403"/>
            <a:ext cx="1241740" cy="718497"/>
            <a:chOff x="416562" y="1453329"/>
            <a:chExt cx="1241740" cy="718497"/>
          </a:xfrm>
        </p:grpSpPr>
        <p:pic>
          <p:nvPicPr>
            <p:cNvPr id="12" name="Picture 11">
              <a:extLst>
                <a:ext uri="{FF2B5EF4-FFF2-40B4-BE49-F238E27FC236}">
                  <a16:creationId xmlns:a16="http://schemas.microsoft.com/office/drawing/2014/main" id="{0DB47C7E-014E-634B-A35A-D76A59281EB2}"/>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16562" y="1453329"/>
              <a:ext cx="558831" cy="718497"/>
            </a:xfrm>
            <a:prstGeom prst="rect">
              <a:avLst/>
            </a:prstGeom>
          </p:spPr>
        </p:pic>
        <p:pic>
          <p:nvPicPr>
            <p:cNvPr id="13" name="Picture 12">
              <a:extLst>
                <a:ext uri="{FF2B5EF4-FFF2-40B4-BE49-F238E27FC236}">
                  <a16:creationId xmlns:a16="http://schemas.microsoft.com/office/drawing/2014/main" id="{CA36A961-A498-1C43-B523-B08327DA7226}"/>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099471" y="1453329"/>
              <a:ext cx="558831" cy="718497"/>
            </a:xfrm>
            <a:prstGeom prst="rect">
              <a:avLst/>
            </a:prstGeom>
          </p:spPr>
        </p:pic>
      </p:grpSp>
      <p:sp>
        <p:nvSpPr>
          <p:cNvPr id="15" name="Content Placeholder 2">
            <a:extLst>
              <a:ext uri="{FF2B5EF4-FFF2-40B4-BE49-F238E27FC236}">
                <a16:creationId xmlns:a16="http://schemas.microsoft.com/office/drawing/2014/main" id="{4A164758-72B7-0547-912E-C8B60604E18A}"/>
              </a:ext>
            </a:extLst>
          </p:cNvPr>
          <p:cNvSpPr>
            <a:spLocks noGrp="1"/>
          </p:cNvSpPr>
          <p:nvPr>
            <p:ph idx="1" hasCustomPrompt="1"/>
          </p:nvPr>
        </p:nvSpPr>
        <p:spPr>
          <a:xfrm>
            <a:off x="1046305" y="4913862"/>
            <a:ext cx="6448778" cy="519591"/>
          </a:xfrm>
        </p:spPr>
        <p:txBody>
          <a:bodyPr>
            <a:normAutofit/>
          </a:bodyPr>
          <a:lstStyle>
            <a:lvl1pPr marL="0" indent="0">
              <a:buNone/>
              <a:defRPr sz="1800" b="0"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8" name="Title 1">
            <a:extLst>
              <a:ext uri="{FF2B5EF4-FFF2-40B4-BE49-F238E27FC236}">
                <a16:creationId xmlns:a16="http://schemas.microsoft.com/office/drawing/2014/main" id="{13578C52-80B6-BF46-9451-1FF51C3A78B1}"/>
              </a:ext>
            </a:extLst>
          </p:cNvPr>
          <p:cNvSpPr>
            <a:spLocks noGrp="1"/>
          </p:cNvSpPr>
          <p:nvPr>
            <p:ph type="title" hasCustomPrompt="1"/>
          </p:nvPr>
        </p:nvSpPr>
        <p:spPr>
          <a:xfrm>
            <a:off x="1046304" y="1619417"/>
            <a:ext cx="10061406" cy="3099575"/>
          </a:xfrm>
        </p:spPr>
        <p:txBody>
          <a:bodyPr anchor="t">
            <a:normAutofit/>
          </a:bodyPr>
          <a:lstStyle>
            <a:lvl1pPr>
              <a:defRPr sz="44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Slide lorem ipsum dolor sit </a:t>
            </a:r>
            <a:r>
              <a:rPr lang="en-US" dirty="0" err="1"/>
              <a:t>amit</a:t>
            </a:r>
            <a:r>
              <a:rPr lang="en-US" dirty="0"/>
              <a:t> </a:t>
            </a:r>
            <a:r>
              <a:rPr lang="en-US" dirty="0" err="1"/>
              <a:t>ut</a:t>
            </a:r>
            <a:r>
              <a:rPr lang="en-US" dirty="0"/>
              <a:t> Maecenas </a:t>
            </a:r>
            <a:r>
              <a:rPr lang="en-US" dirty="0" err="1"/>
              <a:t>ullam</a:t>
            </a:r>
            <a:r>
              <a:rPr lang="en-US" dirty="0"/>
              <a:t> </a:t>
            </a:r>
            <a:r>
              <a:rPr lang="en-US" dirty="0" err="1"/>
              <a:t>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1258374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attern Oran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F34FA0-0DC5-F24C-B63E-D128F673B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4357"/>
          <a:stretch/>
        </p:blipFill>
        <p:spPr>
          <a:xfrm>
            <a:off x="7085939" y="0"/>
            <a:ext cx="5106062" cy="6420677"/>
          </a:xfrm>
          <a:prstGeom prst="rect">
            <a:avLst/>
          </a:prstGeom>
        </p:spPr>
      </p:pic>
      <p:pic>
        <p:nvPicPr>
          <p:cNvPr id="12" name="Picture 11">
            <a:extLst>
              <a:ext uri="{FF2B5EF4-FFF2-40B4-BE49-F238E27FC236}">
                <a16:creationId xmlns:a16="http://schemas.microsoft.com/office/drawing/2014/main" id="{323A12CD-F1A8-DC4C-830B-3B784C07CC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5204" y="1453329"/>
            <a:ext cx="558831" cy="718497"/>
          </a:xfrm>
          <a:prstGeom prst="rect">
            <a:avLst/>
          </a:prstGeom>
        </p:spPr>
      </p:pic>
      <p:pic>
        <p:nvPicPr>
          <p:cNvPr id="13" name="Picture 12">
            <a:extLst>
              <a:ext uri="{FF2B5EF4-FFF2-40B4-BE49-F238E27FC236}">
                <a16:creationId xmlns:a16="http://schemas.microsoft.com/office/drawing/2014/main" id="{A405E609-FA6C-6F40-BE8F-54E32CE1BE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8113" y="1453329"/>
            <a:ext cx="558831" cy="718497"/>
          </a:xfrm>
          <a:prstGeom prst="rect">
            <a:avLst/>
          </a:prstGeom>
        </p:spPr>
      </p:pic>
      <p:sp>
        <p:nvSpPr>
          <p:cNvPr id="15" name="Content Placeholder 2">
            <a:extLst>
              <a:ext uri="{FF2B5EF4-FFF2-40B4-BE49-F238E27FC236}">
                <a16:creationId xmlns:a16="http://schemas.microsoft.com/office/drawing/2014/main" id="{9E831A97-61F9-EE4D-B2A9-D980CA4E39A2}"/>
              </a:ext>
            </a:extLst>
          </p:cNvPr>
          <p:cNvSpPr>
            <a:spLocks noGrp="1"/>
          </p:cNvSpPr>
          <p:nvPr>
            <p:ph idx="1" hasCustomPrompt="1"/>
          </p:nvPr>
        </p:nvSpPr>
        <p:spPr>
          <a:xfrm>
            <a:off x="416720" y="4718992"/>
            <a:ext cx="6448778" cy="519591"/>
          </a:xfrm>
        </p:spPr>
        <p:txBody>
          <a:bodyPr>
            <a:normAutofit/>
          </a:bodyPr>
          <a:lstStyle>
            <a:lvl1pPr marL="0" indent="0">
              <a:buNone/>
              <a:defRPr sz="18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8" name="Title 1">
            <a:extLst>
              <a:ext uri="{FF2B5EF4-FFF2-40B4-BE49-F238E27FC236}">
                <a16:creationId xmlns:a16="http://schemas.microsoft.com/office/drawing/2014/main" id="{A99E4D38-53E3-0643-8795-2D38B2F5C147}"/>
              </a:ext>
            </a:extLst>
          </p:cNvPr>
          <p:cNvSpPr>
            <a:spLocks noGrp="1"/>
          </p:cNvSpPr>
          <p:nvPr>
            <p:ph type="title" hasCustomPrompt="1"/>
          </p:nvPr>
        </p:nvSpPr>
        <p:spPr>
          <a:xfrm>
            <a:off x="416719" y="2258270"/>
            <a:ext cx="6448778" cy="2460722"/>
          </a:xfrm>
        </p:spPr>
        <p:txBody>
          <a:bodyPr anchor="t">
            <a:normAutofit/>
          </a:bodyPr>
          <a:lstStyle>
            <a:lvl1pPr>
              <a:lnSpc>
                <a:spcPts val="3260"/>
              </a:lnSpc>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text lorem ipsum dolor sit </a:t>
            </a:r>
            <a:r>
              <a:rPr lang="en-US" dirty="0" err="1"/>
              <a:t>amit</a:t>
            </a:r>
            <a:r>
              <a:rPr lang="en-US" dirty="0"/>
              <a:t> </a:t>
            </a:r>
            <a:r>
              <a:rPr lang="en-US" dirty="0" err="1"/>
              <a:t>ut</a:t>
            </a:r>
            <a:r>
              <a:rPr lang="en-US" dirty="0"/>
              <a:t> Maecenas </a:t>
            </a:r>
            <a:r>
              <a:rPr lang="en-US" dirty="0" err="1"/>
              <a:t>ullamcorper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42508539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Dark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7D0EF5-639C-BD4C-84A5-68D92A8363A8}"/>
              </a:ext>
            </a:extLst>
          </p:cNvPr>
          <p:cNvSpPr/>
          <p:nvPr userDrawn="1"/>
        </p:nvSpPr>
        <p:spPr>
          <a:xfrm>
            <a:off x="0" y="0"/>
            <a:ext cx="12192000" cy="64086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D45CF98-E0CD-6A48-A551-652CD4A8D996}"/>
              </a:ext>
            </a:extLst>
          </p:cNvPr>
          <p:cNvGrpSpPr/>
          <p:nvPr userDrawn="1"/>
        </p:nvGrpSpPr>
        <p:grpSpPr>
          <a:xfrm>
            <a:off x="1046147" y="666403"/>
            <a:ext cx="1241740" cy="718497"/>
            <a:chOff x="416562" y="1453329"/>
            <a:chExt cx="1241740" cy="718497"/>
          </a:xfrm>
        </p:grpSpPr>
        <p:pic>
          <p:nvPicPr>
            <p:cNvPr id="12" name="Picture 11">
              <a:extLst>
                <a:ext uri="{FF2B5EF4-FFF2-40B4-BE49-F238E27FC236}">
                  <a16:creationId xmlns:a16="http://schemas.microsoft.com/office/drawing/2014/main" id="{0DB47C7E-014E-634B-A35A-D76A59281EB2}"/>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16562" y="1453329"/>
              <a:ext cx="558831" cy="718497"/>
            </a:xfrm>
            <a:prstGeom prst="rect">
              <a:avLst/>
            </a:prstGeom>
          </p:spPr>
        </p:pic>
        <p:pic>
          <p:nvPicPr>
            <p:cNvPr id="13" name="Picture 12">
              <a:extLst>
                <a:ext uri="{FF2B5EF4-FFF2-40B4-BE49-F238E27FC236}">
                  <a16:creationId xmlns:a16="http://schemas.microsoft.com/office/drawing/2014/main" id="{CA36A961-A498-1C43-B523-B08327DA7226}"/>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099471" y="1453329"/>
              <a:ext cx="558831" cy="718497"/>
            </a:xfrm>
            <a:prstGeom prst="rect">
              <a:avLst/>
            </a:prstGeom>
          </p:spPr>
        </p:pic>
      </p:grpSp>
      <p:sp>
        <p:nvSpPr>
          <p:cNvPr id="15" name="Content Placeholder 2">
            <a:extLst>
              <a:ext uri="{FF2B5EF4-FFF2-40B4-BE49-F238E27FC236}">
                <a16:creationId xmlns:a16="http://schemas.microsoft.com/office/drawing/2014/main" id="{4A164758-72B7-0547-912E-C8B60604E18A}"/>
              </a:ext>
            </a:extLst>
          </p:cNvPr>
          <p:cNvSpPr>
            <a:spLocks noGrp="1"/>
          </p:cNvSpPr>
          <p:nvPr>
            <p:ph idx="1" hasCustomPrompt="1"/>
          </p:nvPr>
        </p:nvSpPr>
        <p:spPr>
          <a:xfrm>
            <a:off x="1046305" y="4913862"/>
            <a:ext cx="6448778" cy="519591"/>
          </a:xfrm>
        </p:spPr>
        <p:txBody>
          <a:bodyPr>
            <a:normAutofit/>
          </a:bodyPr>
          <a:lstStyle>
            <a:lvl1pPr marL="0" indent="0">
              <a:buNone/>
              <a:defRPr sz="1800" b="0"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8" name="Title 1">
            <a:extLst>
              <a:ext uri="{FF2B5EF4-FFF2-40B4-BE49-F238E27FC236}">
                <a16:creationId xmlns:a16="http://schemas.microsoft.com/office/drawing/2014/main" id="{13578C52-80B6-BF46-9451-1FF51C3A78B1}"/>
              </a:ext>
            </a:extLst>
          </p:cNvPr>
          <p:cNvSpPr>
            <a:spLocks noGrp="1"/>
          </p:cNvSpPr>
          <p:nvPr>
            <p:ph type="title" hasCustomPrompt="1"/>
          </p:nvPr>
        </p:nvSpPr>
        <p:spPr>
          <a:xfrm>
            <a:off x="1046304" y="1619417"/>
            <a:ext cx="10061406" cy="3099575"/>
          </a:xfrm>
        </p:spPr>
        <p:txBody>
          <a:bodyPr anchor="t">
            <a:normAutofit/>
          </a:bodyPr>
          <a:lstStyle>
            <a:lvl1pPr>
              <a:defRPr sz="44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Slide lorem ipsum dolor sit </a:t>
            </a:r>
            <a:r>
              <a:rPr lang="en-US" dirty="0" err="1"/>
              <a:t>amit</a:t>
            </a:r>
            <a:r>
              <a:rPr lang="en-US" dirty="0"/>
              <a:t> </a:t>
            </a:r>
            <a:r>
              <a:rPr lang="en-US" dirty="0" err="1"/>
              <a:t>ut</a:t>
            </a:r>
            <a:r>
              <a:rPr lang="en-US" dirty="0"/>
              <a:t> Maecenas </a:t>
            </a:r>
            <a:r>
              <a:rPr lang="en-US" dirty="0" err="1"/>
              <a:t>ullam</a:t>
            </a:r>
            <a:r>
              <a:rPr lang="en-US" dirty="0"/>
              <a:t> </a:t>
            </a:r>
            <a:r>
              <a:rPr lang="en-US" dirty="0" err="1"/>
              <a:t>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26978184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Slide Blu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807E55-9949-A341-80E0-977249F808E5}"/>
              </a:ext>
            </a:extLst>
          </p:cNvPr>
          <p:cNvSpPr/>
          <p:nvPr userDrawn="1"/>
        </p:nvSpPr>
        <p:spPr>
          <a:xfrm>
            <a:off x="0" y="0"/>
            <a:ext cx="12192000" cy="64086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D45CF98-E0CD-6A48-A551-652CD4A8D996}"/>
              </a:ext>
            </a:extLst>
          </p:cNvPr>
          <p:cNvGrpSpPr/>
          <p:nvPr userDrawn="1"/>
        </p:nvGrpSpPr>
        <p:grpSpPr>
          <a:xfrm>
            <a:off x="1046147" y="666403"/>
            <a:ext cx="1241740" cy="718497"/>
            <a:chOff x="416562" y="1453329"/>
            <a:chExt cx="1241740" cy="718497"/>
          </a:xfrm>
        </p:grpSpPr>
        <p:pic>
          <p:nvPicPr>
            <p:cNvPr id="12" name="Picture 11">
              <a:extLst>
                <a:ext uri="{FF2B5EF4-FFF2-40B4-BE49-F238E27FC236}">
                  <a16:creationId xmlns:a16="http://schemas.microsoft.com/office/drawing/2014/main" id="{0DB47C7E-014E-634B-A35A-D76A59281EB2}"/>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16562" y="1453329"/>
              <a:ext cx="558831" cy="718497"/>
            </a:xfrm>
            <a:prstGeom prst="rect">
              <a:avLst/>
            </a:prstGeom>
          </p:spPr>
        </p:pic>
        <p:pic>
          <p:nvPicPr>
            <p:cNvPr id="13" name="Picture 12">
              <a:extLst>
                <a:ext uri="{FF2B5EF4-FFF2-40B4-BE49-F238E27FC236}">
                  <a16:creationId xmlns:a16="http://schemas.microsoft.com/office/drawing/2014/main" id="{CA36A961-A498-1C43-B523-B08327DA7226}"/>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099471" y="1453329"/>
              <a:ext cx="558831" cy="718497"/>
            </a:xfrm>
            <a:prstGeom prst="rect">
              <a:avLst/>
            </a:prstGeom>
          </p:spPr>
        </p:pic>
      </p:grpSp>
      <p:sp>
        <p:nvSpPr>
          <p:cNvPr id="15" name="Content Placeholder 2">
            <a:extLst>
              <a:ext uri="{FF2B5EF4-FFF2-40B4-BE49-F238E27FC236}">
                <a16:creationId xmlns:a16="http://schemas.microsoft.com/office/drawing/2014/main" id="{4A164758-72B7-0547-912E-C8B60604E18A}"/>
              </a:ext>
            </a:extLst>
          </p:cNvPr>
          <p:cNvSpPr>
            <a:spLocks noGrp="1"/>
          </p:cNvSpPr>
          <p:nvPr>
            <p:ph idx="1" hasCustomPrompt="1"/>
          </p:nvPr>
        </p:nvSpPr>
        <p:spPr>
          <a:xfrm>
            <a:off x="1046305" y="4913862"/>
            <a:ext cx="6448778" cy="519591"/>
          </a:xfrm>
        </p:spPr>
        <p:txBody>
          <a:bodyPr>
            <a:normAutofit/>
          </a:bodyPr>
          <a:lstStyle>
            <a:lvl1pPr marL="0" indent="0">
              <a:buNone/>
              <a:defRPr sz="1800" b="0"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8" name="Title 1">
            <a:extLst>
              <a:ext uri="{FF2B5EF4-FFF2-40B4-BE49-F238E27FC236}">
                <a16:creationId xmlns:a16="http://schemas.microsoft.com/office/drawing/2014/main" id="{13578C52-80B6-BF46-9451-1FF51C3A78B1}"/>
              </a:ext>
            </a:extLst>
          </p:cNvPr>
          <p:cNvSpPr>
            <a:spLocks noGrp="1"/>
          </p:cNvSpPr>
          <p:nvPr>
            <p:ph type="title" hasCustomPrompt="1"/>
          </p:nvPr>
        </p:nvSpPr>
        <p:spPr>
          <a:xfrm>
            <a:off x="1046304" y="1619417"/>
            <a:ext cx="10061406" cy="3099575"/>
          </a:xfrm>
        </p:spPr>
        <p:txBody>
          <a:bodyPr anchor="t">
            <a:normAutofit/>
          </a:bodyPr>
          <a:lstStyle>
            <a:lvl1pPr>
              <a:defRPr sz="44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Slide lorem ipsum dolor sit </a:t>
            </a:r>
            <a:r>
              <a:rPr lang="en-US" dirty="0" err="1"/>
              <a:t>amit</a:t>
            </a:r>
            <a:r>
              <a:rPr lang="en-US" dirty="0"/>
              <a:t> </a:t>
            </a:r>
            <a:r>
              <a:rPr lang="en-US" dirty="0" err="1"/>
              <a:t>ut</a:t>
            </a:r>
            <a:r>
              <a:rPr lang="en-US" dirty="0"/>
              <a:t> Maecenas </a:t>
            </a:r>
            <a:r>
              <a:rPr lang="en-US" dirty="0" err="1"/>
              <a:t>ullam</a:t>
            </a:r>
            <a:r>
              <a:rPr lang="en-US" dirty="0"/>
              <a:t> </a:t>
            </a:r>
            <a:r>
              <a:rPr lang="en-US" dirty="0" err="1"/>
              <a:t>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52412869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Slide Te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1CF3D6-D660-3244-8355-B1891E317BFC}"/>
              </a:ext>
            </a:extLst>
          </p:cNvPr>
          <p:cNvSpPr/>
          <p:nvPr userDrawn="1"/>
        </p:nvSpPr>
        <p:spPr>
          <a:xfrm>
            <a:off x="0" y="0"/>
            <a:ext cx="12192000" cy="64086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D45CF98-E0CD-6A48-A551-652CD4A8D996}"/>
              </a:ext>
            </a:extLst>
          </p:cNvPr>
          <p:cNvGrpSpPr/>
          <p:nvPr userDrawn="1"/>
        </p:nvGrpSpPr>
        <p:grpSpPr>
          <a:xfrm>
            <a:off x="1046147" y="666403"/>
            <a:ext cx="1241740" cy="718497"/>
            <a:chOff x="416562" y="1453329"/>
            <a:chExt cx="1241740" cy="718497"/>
          </a:xfrm>
        </p:grpSpPr>
        <p:pic>
          <p:nvPicPr>
            <p:cNvPr id="12" name="Picture 11">
              <a:extLst>
                <a:ext uri="{FF2B5EF4-FFF2-40B4-BE49-F238E27FC236}">
                  <a16:creationId xmlns:a16="http://schemas.microsoft.com/office/drawing/2014/main" id="{0DB47C7E-014E-634B-A35A-D76A59281EB2}"/>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16562" y="1453329"/>
              <a:ext cx="558831" cy="718497"/>
            </a:xfrm>
            <a:prstGeom prst="rect">
              <a:avLst/>
            </a:prstGeom>
          </p:spPr>
        </p:pic>
        <p:pic>
          <p:nvPicPr>
            <p:cNvPr id="13" name="Picture 12">
              <a:extLst>
                <a:ext uri="{FF2B5EF4-FFF2-40B4-BE49-F238E27FC236}">
                  <a16:creationId xmlns:a16="http://schemas.microsoft.com/office/drawing/2014/main" id="{CA36A961-A498-1C43-B523-B08327DA7226}"/>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099471" y="1453329"/>
              <a:ext cx="558831" cy="718497"/>
            </a:xfrm>
            <a:prstGeom prst="rect">
              <a:avLst/>
            </a:prstGeom>
          </p:spPr>
        </p:pic>
      </p:grpSp>
      <p:sp>
        <p:nvSpPr>
          <p:cNvPr id="15" name="Content Placeholder 2">
            <a:extLst>
              <a:ext uri="{FF2B5EF4-FFF2-40B4-BE49-F238E27FC236}">
                <a16:creationId xmlns:a16="http://schemas.microsoft.com/office/drawing/2014/main" id="{4A164758-72B7-0547-912E-C8B60604E18A}"/>
              </a:ext>
            </a:extLst>
          </p:cNvPr>
          <p:cNvSpPr>
            <a:spLocks noGrp="1"/>
          </p:cNvSpPr>
          <p:nvPr>
            <p:ph idx="1" hasCustomPrompt="1"/>
          </p:nvPr>
        </p:nvSpPr>
        <p:spPr>
          <a:xfrm>
            <a:off x="1046305" y="4913862"/>
            <a:ext cx="6448778" cy="519591"/>
          </a:xfrm>
        </p:spPr>
        <p:txBody>
          <a:bodyPr>
            <a:normAutofit/>
          </a:bodyPr>
          <a:lstStyle>
            <a:lvl1pPr marL="0" indent="0">
              <a:buNone/>
              <a:defRPr sz="1800" b="0"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8" name="Title 1">
            <a:extLst>
              <a:ext uri="{FF2B5EF4-FFF2-40B4-BE49-F238E27FC236}">
                <a16:creationId xmlns:a16="http://schemas.microsoft.com/office/drawing/2014/main" id="{13578C52-80B6-BF46-9451-1FF51C3A78B1}"/>
              </a:ext>
            </a:extLst>
          </p:cNvPr>
          <p:cNvSpPr>
            <a:spLocks noGrp="1"/>
          </p:cNvSpPr>
          <p:nvPr>
            <p:ph type="title" hasCustomPrompt="1"/>
          </p:nvPr>
        </p:nvSpPr>
        <p:spPr>
          <a:xfrm>
            <a:off x="1046304" y="1619417"/>
            <a:ext cx="10061406" cy="3099575"/>
          </a:xfrm>
        </p:spPr>
        <p:txBody>
          <a:bodyPr anchor="t">
            <a:normAutofit/>
          </a:bodyPr>
          <a:lstStyle>
            <a:lvl1pPr>
              <a:defRPr sz="44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Slide lorem ipsum dolor sit </a:t>
            </a:r>
            <a:r>
              <a:rPr lang="en-US" dirty="0" err="1"/>
              <a:t>amit</a:t>
            </a:r>
            <a:r>
              <a:rPr lang="en-US" dirty="0"/>
              <a:t> </a:t>
            </a:r>
            <a:r>
              <a:rPr lang="en-US" dirty="0" err="1"/>
              <a:t>ut</a:t>
            </a:r>
            <a:r>
              <a:rPr lang="en-US" dirty="0"/>
              <a:t> Maecenas </a:t>
            </a:r>
            <a:r>
              <a:rPr lang="en-US" dirty="0" err="1"/>
              <a:t>ullam</a:t>
            </a:r>
            <a:r>
              <a:rPr lang="en-US" dirty="0"/>
              <a:t> </a:t>
            </a:r>
            <a:r>
              <a:rPr lang="en-US" dirty="0" err="1"/>
              <a:t>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32772777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Slide Gree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5303FD-F3D9-3141-B827-4E5418962B8F}"/>
              </a:ext>
            </a:extLst>
          </p:cNvPr>
          <p:cNvSpPr/>
          <p:nvPr userDrawn="1"/>
        </p:nvSpPr>
        <p:spPr>
          <a:xfrm>
            <a:off x="0" y="0"/>
            <a:ext cx="12192000" cy="6408615"/>
          </a:xfrm>
          <a:prstGeom prst="rect">
            <a:avLst/>
          </a:prstGeom>
          <a:solidFill>
            <a:srgbClr val="44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D45CF98-E0CD-6A48-A551-652CD4A8D996}"/>
              </a:ext>
            </a:extLst>
          </p:cNvPr>
          <p:cNvGrpSpPr/>
          <p:nvPr userDrawn="1"/>
        </p:nvGrpSpPr>
        <p:grpSpPr>
          <a:xfrm>
            <a:off x="1046147" y="666403"/>
            <a:ext cx="1241740" cy="718497"/>
            <a:chOff x="416562" y="1453329"/>
            <a:chExt cx="1241740" cy="718497"/>
          </a:xfrm>
        </p:grpSpPr>
        <p:pic>
          <p:nvPicPr>
            <p:cNvPr id="12" name="Picture 11">
              <a:extLst>
                <a:ext uri="{FF2B5EF4-FFF2-40B4-BE49-F238E27FC236}">
                  <a16:creationId xmlns:a16="http://schemas.microsoft.com/office/drawing/2014/main" id="{0DB47C7E-014E-634B-A35A-D76A59281EB2}"/>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416562" y="1453329"/>
              <a:ext cx="558831" cy="718497"/>
            </a:xfrm>
            <a:prstGeom prst="rect">
              <a:avLst/>
            </a:prstGeom>
          </p:spPr>
        </p:pic>
        <p:pic>
          <p:nvPicPr>
            <p:cNvPr id="13" name="Picture 12">
              <a:extLst>
                <a:ext uri="{FF2B5EF4-FFF2-40B4-BE49-F238E27FC236}">
                  <a16:creationId xmlns:a16="http://schemas.microsoft.com/office/drawing/2014/main" id="{CA36A961-A498-1C43-B523-B08327DA7226}"/>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099471" y="1453329"/>
              <a:ext cx="558831" cy="718497"/>
            </a:xfrm>
            <a:prstGeom prst="rect">
              <a:avLst/>
            </a:prstGeom>
          </p:spPr>
        </p:pic>
      </p:grpSp>
      <p:sp>
        <p:nvSpPr>
          <p:cNvPr id="15" name="Content Placeholder 2">
            <a:extLst>
              <a:ext uri="{FF2B5EF4-FFF2-40B4-BE49-F238E27FC236}">
                <a16:creationId xmlns:a16="http://schemas.microsoft.com/office/drawing/2014/main" id="{4A164758-72B7-0547-912E-C8B60604E18A}"/>
              </a:ext>
            </a:extLst>
          </p:cNvPr>
          <p:cNvSpPr>
            <a:spLocks noGrp="1"/>
          </p:cNvSpPr>
          <p:nvPr>
            <p:ph idx="1" hasCustomPrompt="1"/>
          </p:nvPr>
        </p:nvSpPr>
        <p:spPr>
          <a:xfrm>
            <a:off x="1046305" y="4913862"/>
            <a:ext cx="6448778" cy="519591"/>
          </a:xfrm>
        </p:spPr>
        <p:txBody>
          <a:bodyPr>
            <a:normAutofit/>
          </a:bodyPr>
          <a:lstStyle>
            <a:lvl1pPr marL="0" indent="0">
              <a:buNone/>
              <a:defRPr sz="1800" b="0"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8" name="Title 1">
            <a:extLst>
              <a:ext uri="{FF2B5EF4-FFF2-40B4-BE49-F238E27FC236}">
                <a16:creationId xmlns:a16="http://schemas.microsoft.com/office/drawing/2014/main" id="{13578C52-80B6-BF46-9451-1FF51C3A78B1}"/>
              </a:ext>
            </a:extLst>
          </p:cNvPr>
          <p:cNvSpPr>
            <a:spLocks noGrp="1"/>
          </p:cNvSpPr>
          <p:nvPr>
            <p:ph type="title" hasCustomPrompt="1"/>
          </p:nvPr>
        </p:nvSpPr>
        <p:spPr>
          <a:xfrm>
            <a:off x="1046304" y="1619417"/>
            <a:ext cx="10061406" cy="3099575"/>
          </a:xfrm>
        </p:spPr>
        <p:txBody>
          <a:bodyPr anchor="t">
            <a:normAutofit/>
          </a:bodyPr>
          <a:lstStyle>
            <a:lvl1pPr>
              <a:defRPr sz="44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Slide lorem ipsum dolor sit </a:t>
            </a:r>
            <a:r>
              <a:rPr lang="en-US" dirty="0" err="1"/>
              <a:t>amit</a:t>
            </a:r>
            <a:r>
              <a:rPr lang="en-US" dirty="0"/>
              <a:t> </a:t>
            </a:r>
            <a:r>
              <a:rPr lang="en-US" dirty="0" err="1"/>
              <a:t>ut</a:t>
            </a:r>
            <a:r>
              <a:rPr lang="en-US" dirty="0"/>
              <a:t> Maecenas </a:t>
            </a:r>
            <a:r>
              <a:rPr lang="en-US" dirty="0" err="1"/>
              <a:t>ullam</a:t>
            </a:r>
            <a:r>
              <a:rPr lang="en-US" dirty="0"/>
              <a:t> </a:t>
            </a:r>
            <a:r>
              <a:rPr lang="en-US" dirty="0" err="1"/>
              <a:t>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2656300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Quote Pattern Re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F34FA0-0DC5-F24C-B63E-D128F673B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4357"/>
          <a:stretch/>
        </p:blipFill>
        <p:spPr>
          <a:xfrm>
            <a:off x="7085938" y="0"/>
            <a:ext cx="5106062" cy="6420676"/>
          </a:xfrm>
          <a:prstGeom prst="rect">
            <a:avLst/>
          </a:prstGeom>
        </p:spPr>
      </p:pic>
      <p:pic>
        <p:nvPicPr>
          <p:cNvPr id="12" name="Picture 11">
            <a:extLst>
              <a:ext uri="{FF2B5EF4-FFF2-40B4-BE49-F238E27FC236}">
                <a16:creationId xmlns:a16="http://schemas.microsoft.com/office/drawing/2014/main" id="{0DB47C7E-014E-634B-A35A-D76A59281E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6562" y="1453329"/>
            <a:ext cx="558831" cy="718497"/>
          </a:xfrm>
          <a:prstGeom prst="rect">
            <a:avLst/>
          </a:prstGeom>
        </p:spPr>
      </p:pic>
      <p:pic>
        <p:nvPicPr>
          <p:cNvPr id="13" name="Picture 12">
            <a:extLst>
              <a:ext uri="{FF2B5EF4-FFF2-40B4-BE49-F238E27FC236}">
                <a16:creationId xmlns:a16="http://schemas.microsoft.com/office/drawing/2014/main" id="{CA36A961-A498-1C43-B523-B08327DA72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9471" y="1453329"/>
            <a:ext cx="558831" cy="718497"/>
          </a:xfrm>
          <a:prstGeom prst="rect">
            <a:avLst/>
          </a:prstGeom>
        </p:spPr>
      </p:pic>
      <p:sp>
        <p:nvSpPr>
          <p:cNvPr id="15" name="Content Placeholder 2">
            <a:extLst>
              <a:ext uri="{FF2B5EF4-FFF2-40B4-BE49-F238E27FC236}">
                <a16:creationId xmlns:a16="http://schemas.microsoft.com/office/drawing/2014/main" id="{4A164758-72B7-0547-912E-C8B60604E18A}"/>
              </a:ext>
            </a:extLst>
          </p:cNvPr>
          <p:cNvSpPr>
            <a:spLocks noGrp="1"/>
          </p:cNvSpPr>
          <p:nvPr>
            <p:ph idx="1" hasCustomPrompt="1"/>
          </p:nvPr>
        </p:nvSpPr>
        <p:spPr>
          <a:xfrm>
            <a:off x="416720" y="4718992"/>
            <a:ext cx="6448778" cy="519591"/>
          </a:xfrm>
        </p:spPr>
        <p:txBody>
          <a:bodyPr>
            <a:normAutofit/>
          </a:bodyPr>
          <a:lstStyle>
            <a:lvl1pPr marL="0" indent="0">
              <a:buNone/>
              <a:defRPr sz="18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9" name="Title 1">
            <a:extLst>
              <a:ext uri="{FF2B5EF4-FFF2-40B4-BE49-F238E27FC236}">
                <a16:creationId xmlns:a16="http://schemas.microsoft.com/office/drawing/2014/main" id="{F28ADC80-49ED-CB4D-A7EA-50714A7DBA15}"/>
              </a:ext>
            </a:extLst>
          </p:cNvPr>
          <p:cNvSpPr>
            <a:spLocks noGrp="1"/>
          </p:cNvSpPr>
          <p:nvPr>
            <p:ph type="title" hasCustomPrompt="1"/>
          </p:nvPr>
        </p:nvSpPr>
        <p:spPr>
          <a:xfrm>
            <a:off x="416719" y="2258270"/>
            <a:ext cx="6448778" cy="2460722"/>
          </a:xfrm>
        </p:spPr>
        <p:txBody>
          <a:bodyPr anchor="t">
            <a:normAutofit/>
          </a:bodyPr>
          <a:lstStyle>
            <a:lvl1pPr>
              <a:lnSpc>
                <a:spcPts val="3260"/>
              </a:lnSpc>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text lorem ipsum dolor sit </a:t>
            </a:r>
            <a:r>
              <a:rPr lang="en-US" dirty="0" err="1"/>
              <a:t>amit</a:t>
            </a:r>
            <a:r>
              <a:rPr lang="en-US" dirty="0"/>
              <a:t> </a:t>
            </a:r>
            <a:r>
              <a:rPr lang="en-US" dirty="0" err="1"/>
              <a:t>ut</a:t>
            </a:r>
            <a:r>
              <a:rPr lang="en-US" dirty="0"/>
              <a:t> Maecenas </a:t>
            </a:r>
            <a:r>
              <a:rPr lang="en-US" dirty="0" err="1"/>
              <a:t>ullamcorper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4032741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py block">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CA66A4A-98AD-F34D-AF05-F372617255A1}"/>
              </a:ext>
            </a:extLst>
          </p:cNvPr>
          <p:cNvSpPr>
            <a:spLocks noGrp="1"/>
          </p:cNvSpPr>
          <p:nvPr>
            <p:ph idx="1" hasCustomPrompt="1"/>
          </p:nvPr>
        </p:nvSpPr>
        <p:spPr>
          <a:xfrm>
            <a:off x="487019" y="1825625"/>
            <a:ext cx="11189004" cy="4058340"/>
          </a:xfrm>
        </p:spPr>
        <p:txBody>
          <a:bodyPr>
            <a:normAutofit/>
          </a:bodyPr>
          <a:lstStyle>
            <a:lvl1pPr marL="3429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8001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573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7145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717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2444B6E6-F5A0-C54C-ACFF-E7C95C86F183}"/>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C37585E-FA34-5E42-AC68-111864374EA9}"/>
              </a:ext>
            </a:extLst>
          </p:cNvPr>
          <p:cNvSpPr>
            <a:spLocks noGrp="1"/>
          </p:cNvSpPr>
          <p:nvPr>
            <p:ph type="title" hasCustomPrompt="1"/>
          </p:nvPr>
        </p:nvSpPr>
        <p:spPr>
          <a:xfrm>
            <a:off x="487017" y="7321"/>
            <a:ext cx="11189003" cy="1325563"/>
          </a:xfrm>
        </p:spPr>
        <p:txBody>
          <a:bodyPr>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Tree>
    <p:extLst>
      <p:ext uri="{BB962C8B-B14F-4D97-AF65-F5344CB8AC3E}">
        <p14:creationId xmlns:p14="http://schemas.microsoft.com/office/powerpoint/2010/main" val="1415650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A_Title Slide + copy bloc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F668C-85C7-D84E-9EBF-C188C2CD09C6}"/>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
        <p:nvSpPr>
          <p:cNvPr id="3" name="Content Placeholder 2">
            <a:extLst>
              <a:ext uri="{FF2B5EF4-FFF2-40B4-BE49-F238E27FC236}">
                <a16:creationId xmlns:a16="http://schemas.microsoft.com/office/drawing/2014/main" id="{859AF9C1-DD90-AF42-8EEF-18721A787A4F}"/>
              </a:ext>
            </a:extLst>
          </p:cNvPr>
          <p:cNvSpPr>
            <a:spLocks noGrp="1"/>
          </p:cNvSpPr>
          <p:nvPr>
            <p:ph idx="1" hasCustomPrompt="1"/>
          </p:nvPr>
        </p:nvSpPr>
        <p:spPr>
          <a:xfrm>
            <a:off x="487019" y="1825625"/>
            <a:ext cx="11189004" cy="4058340"/>
          </a:xfrm>
        </p:spPr>
        <p:txBody>
          <a:bodyPr>
            <a:normAutofit/>
          </a:bodyPr>
          <a:lstStyle>
            <a:lvl1pPr marL="3429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8001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2573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7145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71700" indent="-342900">
              <a:buFont typeface="Wingdings" pitchFamily="2" charset="2"/>
              <a:buChar char="§"/>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9A1A542-63DD-5745-B3B0-83C1C3697D7B}"/>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242B85C-F071-804C-B36F-D3FBF5ED327E}"/>
              </a:ext>
            </a:extLst>
          </p:cNvPr>
          <p:cNvSpPr>
            <a:spLocks noGrp="1"/>
          </p:cNvSpPr>
          <p:nvPr>
            <p:ph type="title" hasCustomPrompt="1"/>
          </p:nvPr>
        </p:nvSpPr>
        <p:spPr>
          <a:xfrm>
            <a:off x="487017" y="7321"/>
            <a:ext cx="11189003" cy="1325563"/>
          </a:xfrm>
        </p:spPr>
        <p:txBody>
          <a:bodyPr>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Tree>
    <p:extLst>
      <p:ext uri="{BB962C8B-B14F-4D97-AF65-F5344CB8AC3E}">
        <p14:creationId xmlns:p14="http://schemas.microsoft.com/office/powerpoint/2010/main" val="2752206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 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283E5F-2D34-C745-AC34-435F660A4C0B}"/>
              </a:ext>
            </a:extLst>
          </p:cNvPr>
          <p:cNvSpPr>
            <a:spLocks noGrp="1"/>
          </p:cNvSpPr>
          <p:nvPr>
            <p:ph type="title" hasCustomPrompt="1"/>
          </p:nvPr>
        </p:nvSpPr>
        <p:spPr>
          <a:xfrm>
            <a:off x="487018" y="7321"/>
            <a:ext cx="11186426" cy="1325563"/>
          </a:xfrm>
        </p:spPr>
        <p:txBody>
          <a:bodyPr>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2" name="Rectangle 1">
            <a:extLst>
              <a:ext uri="{FF2B5EF4-FFF2-40B4-BE49-F238E27FC236}">
                <a16:creationId xmlns:a16="http://schemas.microsoft.com/office/drawing/2014/main" id="{0E39FDF8-6904-8147-B0D9-E432EDEF3137}"/>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856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A_Blank +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00B1DA-F23F-5B49-B0AB-2AAA4554E5CB}"/>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
        <p:nvSpPr>
          <p:cNvPr id="3" name="Title 1">
            <a:extLst>
              <a:ext uri="{FF2B5EF4-FFF2-40B4-BE49-F238E27FC236}">
                <a16:creationId xmlns:a16="http://schemas.microsoft.com/office/drawing/2014/main" id="{C6283E5F-2D34-C745-AC34-435F660A4C0B}"/>
              </a:ext>
            </a:extLst>
          </p:cNvPr>
          <p:cNvSpPr>
            <a:spLocks noGrp="1"/>
          </p:cNvSpPr>
          <p:nvPr>
            <p:ph type="title" hasCustomPrompt="1"/>
          </p:nvPr>
        </p:nvSpPr>
        <p:spPr>
          <a:xfrm>
            <a:off x="487018" y="7321"/>
            <a:ext cx="11186426" cy="1325563"/>
          </a:xfrm>
        </p:spPr>
        <p:txBody>
          <a:bodyPr>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2" name="Rectangle 1">
            <a:extLst>
              <a:ext uri="{FF2B5EF4-FFF2-40B4-BE49-F238E27FC236}">
                <a16:creationId xmlns:a16="http://schemas.microsoft.com/office/drawing/2014/main" id="{0E39FDF8-6904-8147-B0D9-E432EDEF3137}"/>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2904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8DE12A-A16B-B044-882C-5DD635EE8EB6}"/>
              </a:ext>
            </a:extLst>
          </p:cNvPr>
          <p:cNvSpPr>
            <a:spLocks noGrp="1"/>
          </p:cNvSpPr>
          <p:nvPr>
            <p:ph sz="half" idx="1" hasCustomPrompt="1"/>
          </p:nvPr>
        </p:nvSpPr>
        <p:spPr>
          <a:xfrm>
            <a:off x="487018" y="1825625"/>
            <a:ext cx="5392489" cy="4351338"/>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D086561C-C224-7446-A1CC-6F138085E691}"/>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B2B9CCE-ED0C-994C-ACE6-71646D1737CA}"/>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a:t>
            </a:r>
          </a:p>
        </p:txBody>
      </p:sp>
      <p:sp>
        <p:nvSpPr>
          <p:cNvPr id="8" name="Content Placeholder 2">
            <a:extLst>
              <a:ext uri="{FF2B5EF4-FFF2-40B4-BE49-F238E27FC236}">
                <a16:creationId xmlns:a16="http://schemas.microsoft.com/office/drawing/2014/main" id="{9127A64E-D03E-4A4A-9594-2E57D434070E}"/>
              </a:ext>
            </a:extLst>
          </p:cNvPr>
          <p:cNvSpPr>
            <a:spLocks noGrp="1"/>
          </p:cNvSpPr>
          <p:nvPr>
            <p:ph sz="half" idx="10" hasCustomPrompt="1"/>
          </p:nvPr>
        </p:nvSpPr>
        <p:spPr>
          <a:xfrm>
            <a:off x="6332341" y="1825625"/>
            <a:ext cx="5392489" cy="4351338"/>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5305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_Content Two Colum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F668C-85C7-D84E-9EBF-C188C2CD09C6}"/>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
        <p:nvSpPr>
          <p:cNvPr id="3" name="Content Placeholder 2">
            <a:extLst>
              <a:ext uri="{FF2B5EF4-FFF2-40B4-BE49-F238E27FC236}">
                <a16:creationId xmlns:a16="http://schemas.microsoft.com/office/drawing/2014/main" id="{0F1938AA-2D04-B942-821E-0C3EF773873A}"/>
              </a:ext>
            </a:extLst>
          </p:cNvPr>
          <p:cNvSpPr>
            <a:spLocks noGrp="1"/>
          </p:cNvSpPr>
          <p:nvPr>
            <p:ph sz="half" idx="1" hasCustomPrompt="1"/>
          </p:nvPr>
        </p:nvSpPr>
        <p:spPr>
          <a:xfrm>
            <a:off x="487018" y="1825625"/>
            <a:ext cx="5392489" cy="4351338"/>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53F6139-2A31-DE42-8560-C0758D06ABBC}"/>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6393DD9-9764-CF4F-8CA3-4E78EC2611F1}"/>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a:t>
            </a:r>
          </a:p>
        </p:txBody>
      </p:sp>
      <p:sp>
        <p:nvSpPr>
          <p:cNvPr id="6" name="Content Placeholder 2">
            <a:extLst>
              <a:ext uri="{FF2B5EF4-FFF2-40B4-BE49-F238E27FC236}">
                <a16:creationId xmlns:a16="http://schemas.microsoft.com/office/drawing/2014/main" id="{1F1541C9-9D42-0949-9B5C-E472F57004CF}"/>
              </a:ext>
            </a:extLst>
          </p:cNvPr>
          <p:cNvSpPr>
            <a:spLocks noGrp="1"/>
          </p:cNvSpPr>
          <p:nvPr>
            <p:ph sz="half" idx="10" hasCustomPrompt="1"/>
          </p:nvPr>
        </p:nvSpPr>
        <p:spPr>
          <a:xfrm>
            <a:off x="6332341" y="1825625"/>
            <a:ext cx="5392489" cy="4351338"/>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826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_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0DB1C9-FEE3-114F-85BF-C266FD5464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420678"/>
          </a:xfrm>
          <a:prstGeom prst="rect">
            <a:avLst/>
          </a:prstGeom>
        </p:spPr>
      </p:pic>
      <p:sp>
        <p:nvSpPr>
          <p:cNvPr id="6" name="Rectangle 5">
            <a:extLst>
              <a:ext uri="{FF2B5EF4-FFF2-40B4-BE49-F238E27FC236}">
                <a16:creationId xmlns:a16="http://schemas.microsoft.com/office/drawing/2014/main" id="{C61E89E1-AAD4-654D-BB2A-66479A55B58F}"/>
              </a:ext>
            </a:extLst>
          </p:cNvPr>
          <p:cNvSpPr/>
          <p:nvPr userDrawn="1"/>
        </p:nvSpPr>
        <p:spPr>
          <a:xfrm>
            <a:off x="0" y="1755840"/>
            <a:ext cx="5971010" cy="2478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A8E429E-BAFC-2944-AE5D-8748E59EEA78}"/>
              </a:ext>
            </a:extLst>
          </p:cNvPr>
          <p:cNvSpPr>
            <a:spLocks noGrp="1"/>
          </p:cNvSpPr>
          <p:nvPr>
            <p:ph type="title" hasCustomPrompt="1"/>
          </p:nvPr>
        </p:nvSpPr>
        <p:spPr>
          <a:xfrm>
            <a:off x="569253" y="1955261"/>
            <a:ext cx="5067050" cy="2081718"/>
          </a:xfrm>
        </p:spPr>
        <p:txBody>
          <a:bodyPr>
            <a:normAutofit/>
          </a:bodyPr>
          <a:lstStyle>
            <a:lvl1pPr>
              <a:defRPr sz="36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DIVIDER SLIDE</a:t>
            </a:r>
          </a:p>
        </p:txBody>
      </p:sp>
      <p:sp>
        <p:nvSpPr>
          <p:cNvPr id="8" name="Rectangle 7">
            <a:extLst>
              <a:ext uri="{FF2B5EF4-FFF2-40B4-BE49-F238E27FC236}">
                <a16:creationId xmlns:a16="http://schemas.microsoft.com/office/drawing/2014/main" id="{153869A8-DE95-174F-B91D-3D2B74058FC9}"/>
              </a:ext>
            </a:extLst>
          </p:cNvPr>
          <p:cNvSpPr/>
          <p:nvPr userDrawn="1"/>
        </p:nvSpPr>
        <p:spPr>
          <a:xfrm>
            <a:off x="0" y="2210759"/>
            <a:ext cx="188843" cy="156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4291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 header two colum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0FC4C4-A6EE-D948-8811-F4D4A1EFEE31}"/>
              </a:ext>
            </a:extLst>
          </p:cNvPr>
          <p:cNvSpPr>
            <a:spLocks noGrp="1"/>
          </p:cNvSpPr>
          <p:nvPr>
            <p:ph type="body" idx="1" hasCustomPrompt="1"/>
          </p:nvPr>
        </p:nvSpPr>
        <p:spPr>
          <a:xfrm>
            <a:off x="487018" y="1451528"/>
            <a:ext cx="5392489" cy="974035"/>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
        <p:nvSpPr>
          <p:cNvPr id="11" name="Rectangle 10">
            <a:extLst>
              <a:ext uri="{FF2B5EF4-FFF2-40B4-BE49-F238E27FC236}">
                <a16:creationId xmlns:a16="http://schemas.microsoft.com/office/drawing/2014/main" id="{E1285773-DB29-0C4B-81D7-2CDF15E7CEA9}"/>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60DA79E-F054-384C-BABD-D4C2F6DEF99B}"/>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8" name="Content Placeholder 2">
            <a:extLst>
              <a:ext uri="{FF2B5EF4-FFF2-40B4-BE49-F238E27FC236}">
                <a16:creationId xmlns:a16="http://schemas.microsoft.com/office/drawing/2014/main" id="{0431922D-1323-8E43-BB0F-95CA994EEBD4}"/>
              </a:ext>
            </a:extLst>
          </p:cNvPr>
          <p:cNvSpPr>
            <a:spLocks noGrp="1"/>
          </p:cNvSpPr>
          <p:nvPr>
            <p:ph sz="half" idx="10" hasCustomPrompt="1"/>
          </p:nvPr>
        </p:nvSpPr>
        <p:spPr>
          <a:xfrm>
            <a:off x="487018" y="2529555"/>
            <a:ext cx="5392489" cy="3647408"/>
          </a:xfrm>
          <a:prstGeom prst="rect">
            <a:avLst/>
          </a:prstGeom>
        </p:spPr>
        <p:txBody>
          <a:bodyPr/>
          <a:lstStyle>
            <a:lvl1pPr marL="228600" indent="-228600">
              <a:lnSpc>
                <a:spcPts val="3180"/>
              </a:lnSpc>
              <a:buFont typeface="Wingdings" pitchFamily="2" charset="2"/>
              <a:buChar char="§"/>
              <a:defRPr>
                <a:solidFill>
                  <a:schemeClr val="tx1"/>
                </a:solidFill>
              </a:defRPr>
            </a:lvl1pPr>
            <a:lvl2pPr marL="685800" indent="-228600">
              <a:lnSpc>
                <a:spcPts val="3180"/>
              </a:lnSpc>
              <a:buFont typeface="Wingdings" pitchFamily="2" charset="2"/>
              <a:buChar char="§"/>
              <a:defRPr>
                <a:solidFill>
                  <a:schemeClr val="tx1"/>
                </a:solidFill>
              </a:defRPr>
            </a:lvl2pPr>
            <a:lvl3pPr marL="1143000" indent="-228600">
              <a:lnSpc>
                <a:spcPts val="3180"/>
              </a:lnSpc>
              <a:buFont typeface="Wingdings" pitchFamily="2" charset="2"/>
              <a:buChar char="§"/>
              <a:defRPr>
                <a:solidFill>
                  <a:schemeClr val="tx1"/>
                </a:solidFill>
              </a:defRPr>
            </a:lvl3pPr>
            <a:lvl4pPr marL="1600200" indent="-228600">
              <a:lnSpc>
                <a:spcPts val="3180"/>
              </a:lnSpc>
              <a:buFont typeface="Wingdings" pitchFamily="2" charset="2"/>
              <a:buChar char="§"/>
              <a:defRPr>
                <a:solidFill>
                  <a:schemeClr val="tx1"/>
                </a:solidFill>
              </a:defRPr>
            </a:lvl4pPr>
            <a:lvl5pPr marL="2057400" indent="-228600">
              <a:lnSpc>
                <a:spcPts val="3180"/>
              </a:lnSpc>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AC1D101D-8AD9-8147-AE74-19E15C8D0570}"/>
              </a:ext>
            </a:extLst>
          </p:cNvPr>
          <p:cNvSpPr>
            <a:spLocks noGrp="1"/>
          </p:cNvSpPr>
          <p:nvPr>
            <p:ph sz="half" idx="11" hasCustomPrompt="1"/>
          </p:nvPr>
        </p:nvSpPr>
        <p:spPr>
          <a:xfrm>
            <a:off x="6340888" y="2529555"/>
            <a:ext cx="5392489" cy="3647408"/>
          </a:xfrm>
          <a:prstGeom prst="rect">
            <a:avLst/>
          </a:prstGeom>
        </p:spPr>
        <p:txBody>
          <a:bodyPr/>
          <a:lstStyle>
            <a:lvl1pPr marL="228600" indent="-228600">
              <a:lnSpc>
                <a:spcPts val="3180"/>
              </a:lnSpc>
              <a:buFont typeface="Wingdings" pitchFamily="2" charset="2"/>
              <a:buChar char="§"/>
              <a:defRPr>
                <a:solidFill>
                  <a:schemeClr val="tx1"/>
                </a:solidFill>
              </a:defRPr>
            </a:lvl1pPr>
            <a:lvl2pPr marL="685800" indent="-228600">
              <a:lnSpc>
                <a:spcPts val="3180"/>
              </a:lnSpc>
              <a:buFont typeface="Wingdings" pitchFamily="2" charset="2"/>
              <a:buChar char="§"/>
              <a:defRPr>
                <a:solidFill>
                  <a:schemeClr val="tx1"/>
                </a:solidFill>
              </a:defRPr>
            </a:lvl2pPr>
            <a:lvl3pPr marL="1143000" indent="-228600">
              <a:lnSpc>
                <a:spcPts val="3180"/>
              </a:lnSpc>
              <a:buFont typeface="Wingdings" pitchFamily="2" charset="2"/>
              <a:buChar char="§"/>
              <a:defRPr>
                <a:solidFill>
                  <a:schemeClr val="tx1"/>
                </a:solidFill>
              </a:defRPr>
            </a:lvl3pPr>
            <a:lvl4pPr marL="1600200" indent="-228600">
              <a:lnSpc>
                <a:spcPts val="3180"/>
              </a:lnSpc>
              <a:buFont typeface="Wingdings" pitchFamily="2" charset="2"/>
              <a:buChar char="§"/>
              <a:defRPr>
                <a:solidFill>
                  <a:schemeClr val="tx1"/>
                </a:solidFill>
              </a:defRPr>
            </a:lvl4pPr>
            <a:lvl5pPr marL="2057400" indent="-228600">
              <a:lnSpc>
                <a:spcPts val="3180"/>
              </a:lnSpc>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a:extLst>
              <a:ext uri="{FF2B5EF4-FFF2-40B4-BE49-F238E27FC236}">
                <a16:creationId xmlns:a16="http://schemas.microsoft.com/office/drawing/2014/main" id="{75413444-E96A-CB42-9832-91D4674E272C}"/>
              </a:ext>
            </a:extLst>
          </p:cNvPr>
          <p:cNvSpPr>
            <a:spLocks noGrp="1"/>
          </p:cNvSpPr>
          <p:nvPr>
            <p:ph type="body" idx="12" hasCustomPrompt="1"/>
          </p:nvPr>
        </p:nvSpPr>
        <p:spPr>
          <a:xfrm>
            <a:off x="6340888" y="1451528"/>
            <a:ext cx="5392489" cy="974035"/>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Tree>
    <p:extLst>
      <p:ext uri="{BB962C8B-B14F-4D97-AF65-F5344CB8AC3E}">
        <p14:creationId xmlns:p14="http://schemas.microsoft.com/office/powerpoint/2010/main" val="172536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_Content header two colum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F668C-85C7-D84E-9EBF-C188C2CD09C6}"/>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
        <p:nvSpPr>
          <p:cNvPr id="3" name="Text Placeholder 2">
            <a:extLst>
              <a:ext uri="{FF2B5EF4-FFF2-40B4-BE49-F238E27FC236}">
                <a16:creationId xmlns:a16="http://schemas.microsoft.com/office/drawing/2014/main" id="{A0BA9FA0-407E-E048-8FF1-7713017DDE1F}"/>
              </a:ext>
            </a:extLst>
          </p:cNvPr>
          <p:cNvSpPr>
            <a:spLocks noGrp="1"/>
          </p:cNvSpPr>
          <p:nvPr>
            <p:ph type="body" idx="1" hasCustomPrompt="1"/>
          </p:nvPr>
        </p:nvSpPr>
        <p:spPr>
          <a:xfrm>
            <a:off x="487018" y="1451528"/>
            <a:ext cx="5392489" cy="974035"/>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
        <p:nvSpPr>
          <p:cNvPr id="4" name="Rectangle 3">
            <a:extLst>
              <a:ext uri="{FF2B5EF4-FFF2-40B4-BE49-F238E27FC236}">
                <a16:creationId xmlns:a16="http://schemas.microsoft.com/office/drawing/2014/main" id="{4DB0C1B8-5838-DB4C-B65E-846103987B30}"/>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17F0545-8982-E740-843A-927EBB2396C3}"/>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6" name="Content Placeholder 2">
            <a:extLst>
              <a:ext uri="{FF2B5EF4-FFF2-40B4-BE49-F238E27FC236}">
                <a16:creationId xmlns:a16="http://schemas.microsoft.com/office/drawing/2014/main" id="{34FE2B79-83DF-7D47-B786-1336B35B6AAA}"/>
              </a:ext>
            </a:extLst>
          </p:cNvPr>
          <p:cNvSpPr>
            <a:spLocks noGrp="1"/>
          </p:cNvSpPr>
          <p:nvPr>
            <p:ph sz="half" idx="10" hasCustomPrompt="1"/>
          </p:nvPr>
        </p:nvSpPr>
        <p:spPr>
          <a:xfrm>
            <a:off x="487018" y="2529555"/>
            <a:ext cx="5392489" cy="3647408"/>
          </a:xfrm>
          <a:prstGeom prst="rect">
            <a:avLst/>
          </a:prstGeom>
        </p:spPr>
        <p:txBody>
          <a:bodyPr/>
          <a:lstStyle>
            <a:lvl1pPr marL="228600" indent="-228600">
              <a:lnSpc>
                <a:spcPts val="3180"/>
              </a:lnSpc>
              <a:buFont typeface="Wingdings" pitchFamily="2" charset="2"/>
              <a:buChar char="§"/>
              <a:defRPr>
                <a:solidFill>
                  <a:schemeClr val="tx1"/>
                </a:solidFill>
              </a:defRPr>
            </a:lvl1pPr>
            <a:lvl2pPr marL="685800" indent="-228600">
              <a:lnSpc>
                <a:spcPts val="3180"/>
              </a:lnSpc>
              <a:buFont typeface="Wingdings" pitchFamily="2" charset="2"/>
              <a:buChar char="§"/>
              <a:defRPr>
                <a:solidFill>
                  <a:schemeClr val="tx1"/>
                </a:solidFill>
              </a:defRPr>
            </a:lvl2pPr>
            <a:lvl3pPr marL="1143000" indent="-228600">
              <a:lnSpc>
                <a:spcPts val="3180"/>
              </a:lnSpc>
              <a:buFont typeface="Wingdings" pitchFamily="2" charset="2"/>
              <a:buChar char="§"/>
              <a:defRPr>
                <a:solidFill>
                  <a:schemeClr val="tx1"/>
                </a:solidFill>
              </a:defRPr>
            </a:lvl3pPr>
            <a:lvl4pPr marL="1600200" indent="-228600">
              <a:lnSpc>
                <a:spcPts val="3180"/>
              </a:lnSpc>
              <a:buFont typeface="Wingdings" pitchFamily="2" charset="2"/>
              <a:buChar char="§"/>
              <a:defRPr>
                <a:solidFill>
                  <a:schemeClr val="tx1"/>
                </a:solidFill>
              </a:defRPr>
            </a:lvl4pPr>
            <a:lvl5pPr marL="2057400" indent="-228600">
              <a:lnSpc>
                <a:spcPts val="3180"/>
              </a:lnSpc>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BCE153EB-66F2-BF47-B66A-16CB944843CE}"/>
              </a:ext>
            </a:extLst>
          </p:cNvPr>
          <p:cNvSpPr>
            <a:spLocks noGrp="1"/>
          </p:cNvSpPr>
          <p:nvPr>
            <p:ph sz="half" idx="11" hasCustomPrompt="1"/>
          </p:nvPr>
        </p:nvSpPr>
        <p:spPr>
          <a:xfrm>
            <a:off x="6340888" y="2529555"/>
            <a:ext cx="5392489" cy="3647408"/>
          </a:xfrm>
          <a:prstGeom prst="rect">
            <a:avLst/>
          </a:prstGeom>
        </p:spPr>
        <p:txBody>
          <a:bodyPr/>
          <a:lstStyle>
            <a:lvl1pPr marL="228600" indent="-228600">
              <a:lnSpc>
                <a:spcPts val="3180"/>
              </a:lnSpc>
              <a:buFont typeface="Wingdings" pitchFamily="2" charset="2"/>
              <a:buChar char="§"/>
              <a:defRPr>
                <a:solidFill>
                  <a:schemeClr val="tx1"/>
                </a:solidFill>
              </a:defRPr>
            </a:lvl1pPr>
            <a:lvl2pPr marL="685800" indent="-228600">
              <a:lnSpc>
                <a:spcPts val="3180"/>
              </a:lnSpc>
              <a:buFont typeface="Wingdings" pitchFamily="2" charset="2"/>
              <a:buChar char="§"/>
              <a:defRPr>
                <a:solidFill>
                  <a:schemeClr val="tx1"/>
                </a:solidFill>
              </a:defRPr>
            </a:lvl2pPr>
            <a:lvl3pPr marL="1143000" indent="-228600">
              <a:lnSpc>
                <a:spcPts val="3180"/>
              </a:lnSpc>
              <a:buFont typeface="Wingdings" pitchFamily="2" charset="2"/>
              <a:buChar char="§"/>
              <a:defRPr>
                <a:solidFill>
                  <a:schemeClr val="tx1"/>
                </a:solidFill>
              </a:defRPr>
            </a:lvl3pPr>
            <a:lvl4pPr marL="1600200" indent="-228600">
              <a:lnSpc>
                <a:spcPts val="3180"/>
              </a:lnSpc>
              <a:buFont typeface="Wingdings" pitchFamily="2" charset="2"/>
              <a:buChar char="§"/>
              <a:defRPr>
                <a:solidFill>
                  <a:schemeClr val="tx1"/>
                </a:solidFill>
              </a:defRPr>
            </a:lvl4pPr>
            <a:lvl5pPr marL="2057400" indent="-228600">
              <a:lnSpc>
                <a:spcPts val="3180"/>
              </a:lnSpc>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511E6D04-3EA1-FC4F-8B11-B1CC4DD621E7}"/>
              </a:ext>
            </a:extLst>
          </p:cNvPr>
          <p:cNvSpPr>
            <a:spLocks noGrp="1"/>
          </p:cNvSpPr>
          <p:nvPr>
            <p:ph type="body" idx="12" hasCustomPrompt="1"/>
          </p:nvPr>
        </p:nvSpPr>
        <p:spPr>
          <a:xfrm>
            <a:off x="6340888" y="1451528"/>
            <a:ext cx="5392489" cy="974035"/>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Tree>
    <p:extLst>
      <p:ext uri="{BB962C8B-B14F-4D97-AF65-F5344CB8AC3E}">
        <p14:creationId xmlns:p14="http://schemas.microsoft.com/office/powerpoint/2010/main" val="2658780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tent 3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931EC1-8086-F04B-A302-1F7B0AA2BD0B}"/>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7C5A730-5353-CC44-9AD3-4207547407B5}"/>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13" name="Content Placeholder 2">
            <a:extLst>
              <a:ext uri="{FF2B5EF4-FFF2-40B4-BE49-F238E27FC236}">
                <a16:creationId xmlns:a16="http://schemas.microsoft.com/office/drawing/2014/main" id="{A2CA9816-C5D7-B94A-9C83-2DB58998C1FD}"/>
              </a:ext>
            </a:extLst>
          </p:cNvPr>
          <p:cNvSpPr>
            <a:spLocks noGrp="1"/>
          </p:cNvSpPr>
          <p:nvPr>
            <p:ph sz="half" idx="1" hasCustomPrompt="1"/>
          </p:nvPr>
        </p:nvSpPr>
        <p:spPr>
          <a:xfrm>
            <a:off x="487018" y="1521282"/>
            <a:ext cx="3597894" cy="4585928"/>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1BBDF2C6-80F6-2041-972E-5C8D0DE56DD1}"/>
              </a:ext>
            </a:extLst>
          </p:cNvPr>
          <p:cNvSpPr>
            <a:spLocks noGrp="1"/>
          </p:cNvSpPr>
          <p:nvPr>
            <p:ph sz="half" idx="13" hasCustomPrompt="1"/>
          </p:nvPr>
        </p:nvSpPr>
        <p:spPr>
          <a:xfrm>
            <a:off x="4306988" y="1521282"/>
            <a:ext cx="3597894" cy="4585928"/>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EA560AEE-C416-5641-A218-481F71236D62}"/>
              </a:ext>
            </a:extLst>
          </p:cNvPr>
          <p:cNvSpPr>
            <a:spLocks noGrp="1"/>
          </p:cNvSpPr>
          <p:nvPr>
            <p:ph sz="half" idx="15" hasCustomPrompt="1"/>
          </p:nvPr>
        </p:nvSpPr>
        <p:spPr>
          <a:xfrm>
            <a:off x="8126958" y="1521282"/>
            <a:ext cx="3597894" cy="4585928"/>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5066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1A_Content 3 Colum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F668C-85C7-D84E-9EBF-C188C2CD09C6}"/>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
        <p:nvSpPr>
          <p:cNvPr id="3" name="Rectangle 2">
            <a:extLst>
              <a:ext uri="{FF2B5EF4-FFF2-40B4-BE49-F238E27FC236}">
                <a16:creationId xmlns:a16="http://schemas.microsoft.com/office/drawing/2014/main" id="{F8DCCD7D-C3E2-BF44-9D5C-A3F427E7B409}"/>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58F626E-7BC3-4D4E-B23A-04FADB77D287}"/>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5" name="Content Placeholder 2">
            <a:extLst>
              <a:ext uri="{FF2B5EF4-FFF2-40B4-BE49-F238E27FC236}">
                <a16:creationId xmlns:a16="http://schemas.microsoft.com/office/drawing/2014/main" id="{CAD4F4DE-FC66-8F44-824A-29296EB6419D}"/>
              </a:ext>
            </a:extLst>
          </p:cNvPr>
          <p:cNvSpPr>
            <a:spLocks noGrp="1"/>
          </p:cNvSpPr>
          <p:nvPr>
            <p:ph sz="half" idx="1" hasCustomPrompt="1"/>
          </p:nvPr>
        </p:nvSpPr>
        <p:spPr>
          <a:xfrm>
            <a:off x="487018" y="1521282"/>
            <a:ext cx="3597894" cy="4585928"/>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9F720518-6DC0-7946-ABD0-C4CED87ADC6F}"/>
              </a:ext>
            </a:extLst>
          </p:cNvPr>
          <p:cNvSpPr>
            <a:spLocks noGrp="1"/>
          </p:cNvSpPr>
          <p:nvPr>
            <p:ph sz="half" idx="13" hasCustomPrompt="1"/>
          </p:nvPr>
        </p:nvSpPr>
        <p:spPr>
          <a:xfrm>
            <a:off x="4306988" y="1521282"/>
            <a:ext cx="3597894" cy="4585928"/>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CF01E0A8-F476-3F42-B3D5-C85FE25AC5C8}"/>
              </a:ext>
            </a:extLst>
          </p:cNvPr>
          <p:cNvSpPr>
            <a:spLocks noGrp="1"/>
          </p:cNvSpPr>
          <p:nvPr>
            <p:ph sz="half" idx="15" hasCustomPrompt="1"/>
          </p:nvPr>
        </p:nvSpPr>
        <p:spPr>
          <a:xfrm>
            <a:off x="8126958" y="1521282"/>
            <a:ext cx="3597894" cy="4585928"/>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20988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ontent 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8DE12A-A16B-B044-882C-5DD635EE8EB6}"/>
              </a:ext>
            </a:extLst>
          </p:cNvPr>
          <p:cNvSpPr>
            <a:spLocks noGrp="1"/>
          </p:cNvSpPr>
          <p:nvPr>
            <p:ph sz="half" idx="1" hasCustomPrompt="1"/>
          </p:nvPr>
        </p:nvSpPr>
        <p:spPr>
          <a:xfrm>
            <a:off x="487018" y="2395485"/>
            <a:ext cx="3597894" cy="3790023"/>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7931EC1-8086-F04B-A302-1F7B0AA2BD0B}"/>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7C5A730-5353-CC44-9AD3-4207547407B5}"/>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18" name="Text Placeholder 2">
            <a:extLst>
              <a:ext uri="{FF2B5EF4-FFF2-40B4-BE49-F238E27FC236}">
                <a16:creationId xmlns:a16="http://schemas.microsoft.com/office/drawing/2014/main" id="{F64F23C0-0A7A-B344-B8EB-0F57CE6167CC}"/>
              </a:ext>
            </a:extLst>
          </p:cNvPr>
          <p:cNvSpPr>
            <a:spLocks noGrp="1"/>
          </p:cNvSpPr>
          <p:nvPr>
            <p:ph type="body" idx="12" hasCustomPrompt="1"/>
          </p:nvPr>
        </p:nvSpPr>
        <p:spPr>
          <a:xfrm>
            <a:off x="487018" y="1475287"/>
            <a:ext cx="3597894" cy="823912"/>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
        <p:nvSpPr>
          <p:cNvPr id="10" name="Content Placeholder 2">
            <a:extLst>
              <a:ext uri="{FF2B5EF4-FFF2-40B4-BE49-F238E27FC236}">
                <a16:creationId xmlns:a16="http://schemas.microsoft.com/office/drawing/2014/main" id="{C6B3E638-03C3-AE4C-A664-3AF70979CAC1}"/>
              </a:ext>
            </a:extLst>
          </p:cNvPr>
          <p:cNvSpPr>
            <a:spLocks noGrp="1"/>
          </p:cNvSpPr>
          <p:nvPr>
            <p:ph sz="half" idx="13" hasCustomPrompt="1"/>
          </p:nvPr>
        </p:nvSpPr>
        <p:spPr>
          <a:xfrm>
            <a:off x="4306988" y="2395485"/>
            <a:ext cx="3597894" cy="3790023"/>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0E3398C1-69B0-D141-B92F-0E5C2312E28D}"/>
              </a:ext>
            </a:extLst>
          </p:cNvPr>
          <p:cNvSpPr>
            <a:spLocks noGrp="1"/>
          </p:cNvSpPr>
          <p:nvPr>
            <p:ph type="body" idx="14" hasCustomPrompt="1"/>
          </p:nvPr>
        </p:nvSpPr>
        <p:spPr>
          <a:xfrm>
            <a:off x="4306988" y="1475287"/>
            <a:ext cx="3597894" cy="823912"/>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
        <p:nvSpPr>
          <p:cNvPr id="14" name="Content Placeholder 2">
            <a:extLst>
              <a:ext uri="{FF2B5EF4-FFF2-40B4-BE49-F238E27FC236}">
                <a16:creationId xmlns:a16="http://schemas.microsoft.com/office/drawing/2014/main" id="{A7B7F466-FAA2-584C-B6F4-EE6AFA5C742D}"/>
              </a:ext>
            </a:extLst>
          </p:cNvPr>
          <p:cNvSpPr>
            <a:spLocks noGrp="1"/>
          </p:cNvSpPr>
          <p:nvPr>
            <p:ph sz="half" idx="15" hasCustomPrompt="1"/>
          </p:nvPr>
        </p:nvSpPr>
        <p:spPr>
          <a:xfrm>
            <a:off x="8126958" y="2395485"/>
            <a:ext cx="3597894" cy="3790023"/>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5CF47789-9178-B74E-8E59-579EE8C8AA2F}"/>
              </a:ext>
            </a:extLst>
          </p:cNvPr>
          <p:cNvSpPr>
            <a:spLocks noGrp="1"/>
          </p:cNvSpPr>
          <p:nvPr>
            <p:ph type="body" idx="16" hasCustomPrompt="1"/>
          </p:nvPr>
        </p:nvSpPr>
        <p:spPr>
          <a:xfrm>
            <a:off x="8126958" y="1475287"/>
            <a:ext cx="3597894" cy="823912"/>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Tree>
    <p:extLst>
      <p:ext uri="{BB962C8B-B14F-4D97-AF65-F5344CB8AC3E}">
        <p14:creationId xmlns:p14="http://schemas.microsoft.com/office/powerpoint/2010/main" val="2418296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A_Content 3 Colum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F668C-85C7-D84E-9EBF-C188C2CD09C6}"/>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
        <p:nvSpPr>
          <p:cNvPr id="3" name="Content Placeholder 2">
            <a:extLst>
              <a:ext uri="{FF2B5EF4-FFF2-40B4-BE49-F238E27FC236}">
                <a16:creationId xmlns:a16="http://schemas.microsoft.com/office/drawing/2014/main" id="{B671D019-F874-AB4C-820A-DA2AC121A4F0}"/>
              </a:ext>
            </a:extLst>
          </p:cNvPr>
          <p:cNvSpPr>
            <a:spLocks noGrp="1"/>
          </p:cNvSpPr>
          <p:nvPr>
            <p:ph sz="half" idx="1" hasCustomPrompt="1"/>
          </p:nvPr>
        </p:nvSpPr>
        <p:spPr>
          <a:xfrm>
            <a:off x="487018" y="2395485"/>
            <a:ext cx="3597894" cy="3790023"/>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9D173CBC-5A12-5E47-8215-D3FF3BEF3787}"/>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4CE607E-E414-E540-9602-0315F1FB84EC}"/>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6" name="Text Placeholder 2">
            <a:extLst>
              <a:ext uri="{FF2B5EF4-FFF2-40B4-BE49-F238E27FC236}">
                <a16:creationId xmlns:a16="http://schemas.microsoft.com/office/drawing/2014/main" id="{F6175FFE-ED79-F74B-87F6-8AAE49D13C70}"/>
              </a:ext>
            </a:extLst>
          </p:cNvPr>
          <p:cNvSpPr>
            <a:spLocks noGrp="1"/>
          </p:cNvSpPr>
          <p:nvPr>
            <p:ph type="body" idx="12" hasCustomPrompt="1"/>
          </p:nvPr>
        </p:nvSpPr>
        <p:spPr>
          <a:xfrm>
            <a:off x="487018" y="1475287"/>
            <a:ext cx="3597894" cy="823912"/>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
        <p:nvSpPr>
          <p:cNvPr id="7" name="Content Placeholder 2">
            <a:extLst>
              <a:ext uri="{FF2B5EF4-FFF2-40B4-BE49-F238E27FC236}">
                <a16:creationId xmlns:a16="http://schemas.microsoft.com/office/drawing/2014/main" id="{5D5CB2ED-8562-EA4A-95F2-AEE32DAE019C}"/>
              </a:ext>
            </a:extLst>
          </p:cNvPr>
          <p:cNvSpPr>
            <a:spLocks noGrp="1"/>
          </p:cNvSpPr>
          <p:nvPr>
            <p:ph sz="half" idx="13" hasCustomPrompt="1"/>
          </p:nvPr>
        </p:nvSpPr>
        <p:spPr>
          <a:xfrm>
            <a:off x="4306988" y="2395485"/>
            <a:ext cx="3597894" cy="3790023"/>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55C19225-44F8-8644-B030-74C999EE2000}"/>
              </a:ext>
            </a:extLst>
          </p:cNvPr>
          <p:cNvSpPr>
            <a:spLocks noGrp="1"/>
          </p:cNvSpPr>
          <p:nvPr>
            <p:ph type="body" idx="14" hasCustomPrompt="1"/>
          </p:nvPr>
        </p:nvSpPr>
        <p:spPr>
          <a:xfrm>
            <a:off x="4306988" y="1475287"/>
            <a:ext cx="3597894" cy="823912"/>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
        <p:nvSpPr>
          <p:cNvPr id="9" name="Content Placeholder 2">
            <a:extLst>
              <a:ext uri="{FF2B5EF4-FFF2-40B4-BE49-F238E27FC236}">
                <a16:creationId xmlns:a16="http://schemas.microsoft.com/office/drawing/2014/main" id="{BC579434-84B3-B348-B7DA-29B7A21F1A50}"/>
              </a:ext>
            </a:extLst>
          </p:cNvPr>
          <p:cNvSpPr>
            <a:spLocks noGrp="1"/>
          </p:cNvSpPr>
          <p:nvPr>
            <p:ph sz="half" idx="15" hasCustomPrompt="1"/>
          </p:nvPr>
        </p:nvSpPr>
        <p:spPr>
          <a:xfrm>
            <a:off x="8126958" y="2395485"/>
            <a:ext cx="3597894" cy="3790023"/>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20228B32-9AC6-4545-9D65-51B7166356E3}"/>
              </a:ext>
            </a:extLst>
          </p:cNvPr>
          <p:cNvSpPr>
            <a:spLocks noGrp="1"/>
          </p:cNvSpPr>
          <p:nvPr>
            <p:ph type="body" idx="16" hasCustomPrompt="1"/>
          </p:nvPr>
        </p:nvSpPr>
        <p:spPr>
          <a:xfrm>
            <a:off x="8126958" y="1475287"/>
            <a:ext cx="3597894" cy="823912"/>
          </a:xfrm>
          <a:prstGeom prst="rect">
            <a:avLst/>
          </a:prstGeom>
        </p:spPr>
        <p:txBody>
          <a:bodyPr anchor="b"/>
          <a:lstStyle>
            <a:lvl1pPr marL="0" indent="0">
              <a:lnSpc>
                <a:spcPts val="3180"/>
              </a:lnSpc>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Tree>
    <p:extLst>
      <p:ext uri="{BB962C8B-B14F-4D97-AF65-F5344CB8AC3E}">
        <p14:creationId xmlns:p14="http://schemas.microsoft.com/office/powerpoint/2010/main" val="4213929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CAE221-2706-6B47-A4B0-B8C5B0E8D703}"/>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2298FEE7-B5C5-0C41-84DC-A270592ABC3C}"/>
              </a:ext>
            </a:extLst>
          </p:cNvPr>
          <p:cNvSpPr>
            <a:spLocks noGrp="1"/>
          </p:cNvSpPr>
          <p:nvPr>
            <p:ph type="body" idx="1" hasCustomPrompt="1"/>
          </p:nvPr>
        </p:nvSpPr>
        <p:spPr>
          <a:xfrm>
            <a:off x="487018" y="1466741"/>
            <a:ext cx="4408398" cy="823912"/>
          </a:xfrm>
          <a:prstGeom prst="rect">
            <a:avLst/>
          </a:prstGeo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title text</a:t>
            </a:r>
          </a:p>
        </p:txBody>
      </p:sp>
      <p:sp>
        <p:nvSpPr>
          <p:cNvPr id="9" name="Content Placeholder 3">
            <a:extLst>
              <a:ext uri="{FF2B5EF4-FFF2-40B4-BE49-F238E27FC236}">
                <a16:creationId xmlns:a16="http://schemas.microsoft.com/office/drawing/2014/main" id="{D0D85F29-B409-BE4D-9440-103AE9713F37}"/>
              </a:ext>
            </a:extLst>
          </p:cNvPr>
          <p:cNvSpPr>
            <a:spLocks noGrp="1"/>
          </p:cNvSpPr>
          <p:nvPr>
            <p:ph sz="half" idx="2" hasCustomPrompt="1"/>
          </p:nvPr>
        </p:nvSpPr>
        <p:spPr>
          <a:xfrm>
            <a:off x="487018" y="2389215"/>
            <a:ext cx="4408398" cy="3684588"/>
          </a:xfrm>
          <a:prstGeom prst="rect">
            <a:avLst/>
          </a:prstGeom>
        </p:spPr>
        <p:txBody>
          <a:bodyPr/>
          <a:lstStyle>
            <a:lvl1pPr marL="228600" indent="-228600">
              <a:buFont typeface="Wingdings" pitchFamily="2" charset="2"/>
              <a:buChar char="§"/>
              <a:defRPr sz="2400">
                <a:solidFill>
                  <a:schemeClr val="tx1"/>
                </a:solidFill>
              </a:defRPr>
            </a:lvl1pPr>
            <a:lvl2pPr marL="685800" indent="-228600">
              <a:buFont typeface="Wingdings" pitchFamily="2" charset="2"/>
              <a:buChar char="§"/>
              <a:defRPr sz="2200">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2A3E919F-8869-BE43-9D86-63C0EF683B5E}"/>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11" name="Content Placeholder 4">
            <a:extLst>
              <a:ext uri="{FF2B5EF4-FFF2-40B4-BE49-F238E27FC236}">
                <a16:creationId xmlns:a16="http://schemas.microsoft.com/office/drawing/2014/main" id="{02E5D263-FF3A-5043-A93E-2B9188A4FBC2}"/>
              </a:ext>
            </a:extLst>
          </p:cNvPr>
          <p:cNvSpPr>
            <a:spLocks noGrp="1"/>
          </p:cNvSpPr>
          <p:nvPr>
            <p:ph sz="quarter" idx="12"/>
          </p:nvPr>
        </p:nvSpPr>
        <p:spPr>
          <a:xfrm>
            <a:off x="5301574" y="1466741"/>
            <a:ext cx="6423660" cy="4588012"/>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27676044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728948" y="457200"/>
            <a:ext cx="4203267" cy="1600200"/>
          </a:xfrm>
          <a:prstGeom prst="rect">
            <a:avLst/>
          </a:prstGeom>
        </p:spPr>
        <p:txBody>
          <a:bodyPr anchor="b">
            <a:normAutofit/>
          </a:bodyPr>
          <a:lstStyle>
            <a:lvl1pPr>
              <a:defRPr sz="3000"/>
            </a:lvl1pPr>
          </a:lstStyle>
          <a:p>
            <a:r>
              <a:rPr lang="en-US" dirty="0"/>
              <a:t>Click to edit slide</a:t>
            </a:r>
          </a:p>
        </p:txBody>
      </p:sp>
      <p:sp>
        <p:nvSpPr>
          <p:cNvPr id="4" name="Text Placeholder 3">
            <a:extLst>
              <a:ext uri="{FF2B5EF4-FFF2-40B4-BE49-F238E27FC236}">
                <a16:creationId xmlns:a16="http://schemas.microsoft.com/office/drawing/2014/main" id="{C9051BC7-A584-D24B-98F5-DEC699F85F65}"/>
              </a:ext>
            </a:extLst>
          </p:cNvPr>
          <p:cNvSpPr>
            <a:spLocks noGrp="1"/>
          </p:cNvSpPr>
          <p:nvPr>
            <p:ph type="body" sz="half" idx="2" hasCustomPrompt="1"/>
          </p:nvPr>
        </p:nvSpPr>
        <p:spPr>
          <a:xfrm>
            <a:off x="728948" y="2275366"/>
            <a:ext cx="4203267" cy="3593621"/>
          </a:xfrm>
          <a:prstGeom prst="rect">
            <a:avLst/>
          </a:prstGeom>
        </p:spPr>
        <p:txBody>
          <a:bodyPr>
            <a:normAutofit/>
          </a:bodyPr>
          <a:lstStyle>
            <a:lvl1pPr marL="0" indent="0">
              <a:lnSpc>
                <a:spcPts val="2480"/>
              </a:lnSpc>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body text</a:t>
            </a:r>
          </a:p>
        </p:txBody>
      </p:sp>
      <p:sp>
        <p:nvSpPr>
          <p:cNvPr id="8" name="Rectangle 7">
            <a:extLst>
              <a:ext uri="{FF2B5EF4-FFF2-40B4-BE49-F238E27FC236}">
                <a16:creationId xmlns:a16="http://schemas.microsoft.com/office/drawing/2014/main" id="{F2CDA33B-E13A-724E-B836-F5AC1FF4C97C}"/>
              </a:ext>
            </a:extLst>
          </p:cNvPr>
          <p:cNvSpPr/>
          <p:nvPr userDrawn="1"/>
        </p:nvSpPr>
        <p:spPr>
          <a:xfrm>
            <a:off x="0" y="1083365"/>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C7003DF8-D5CB-8B40-A107-4FD353486209}"/>
              </a:ext>
            </a:extLst>
          </p:cNvPr>
          <p:cNvSpPr>
            <a:spLocks noGrp="1"/>
          </p:cNvSpPr>
          <p:nvPr>
            <p:ph sz="quarter" idx="12"/>
          </p:nvPr>
        </p:nvSpPr>
        <p:spPr>
          <a:xfrm>
            <a:off x="5437126" y="0"/>
            <a:ext cx="6725983" cy="6410528"/>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Tree>
    <p:extLst>
      <p:ext uri="{BB962C8B-B14F-4D97-AF65-F5344CB8AC3E}">
        <p14:creationId xmlns:p14="http://schemas.microsoft.com/office/powerpoint/2010/main" val="79590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7498916" y="340468"/>
            <a:ext cx="4325461" cy="1716932"/>
          </a:xfrm>
          <a:prstGeom prst="rect">
            <a:avLst/>
          </a:prstGeom>
        </p:spPr>
        <p:txBody>
          <a:bodyPr anchor="b">
            <a:normAutofit/>
          </a:bodyPr>
          <a:lstStyle>
            <a:lvl1pPr>
              <a:defRPr sz="3000"/>
            </a:lvl1pPr>
          </a:lstStyle>
          <a:p>
            <a:r>
              <a:rPr lang="en-US" dirty="0"/>
              <a:t>Click to edit slide</a:t>
            </a:r>
          </a:p>
        </p:txBody>
      </p:sp>
      <p:sp>
        <p:nvSpPr>
          <p:cNvPr id="6" name="Content Placeholder 4">
            <a:extLst>
              <a:ext uri="{FF2B5EF4-FFF2-40B4-BE49-F238E27FC236}">
                <a16:creationId xmlns:a16="http://schemas.microsoft.com/office/drawing/2014/main" id="{EC3677F5-12B7-3241-B231-A769BA94A787}"/>
              </a:ext>
            </a:extLst>
          </p:cNvPr>
          <p:cNvSpPr>
            <a:spLocks noGrp="1"/>
          </p:cNvSpPr>
          <p:nvPr>
            <p:ph sz="quarter" idx="12"/>
          </p:nvPr>
        </p:nvSpPr>
        <p:spPr>
          <a:xfrm>
            <a:off x="367624" y="340468"/>
            <a:ext cx="6782206" cy="5528519"/>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
        <p:nvSpPr>
          <p:cNvPr id="5" name="Text Placeholder 3">
            <a:extLst>
              <a:ext uri="{FF2B5EF4-FFF2-40B4-BE49-F238E27FC236}">
                <a16:creationId xmlns:a16="http://schemas.microsoft.com/office/drawing/2014/main" id="{5E7A025D-298B-AB4D-9011-EC99474441A4}"/>
              </a:ext>
            </a:extLst>
          </p:cNvPr>
          <p:cNvSpPr>
            <a:spLocks noGrp="1"/>
          </p:cNvSpPr>
          <p:nvPr>
            <p:ph type="body" sz="half" idx="2" hasCustomPrompt="1"/>
          </p:nvPr>
        </p:nvSpPr>
        <p:spPr>
          <a:xfrm>
            <a:off x="7498916" y="2275366"/>
            <a:ext cx="4325460" cy="3593621"/>
          </a:xfrm>
          <a:prstGeom prst="rect">
            <a:avLst/>
          </a:prstGeom>
        </p:spPr>
        <p:txBody>
          <a:bodyPr>
            <a:normAutofit/>
          </a:bodyPr>
          <a:lstStyle>
            <a:lvl1pPr marL="0" indent="0">
              <a:lnSpc>
                <a:spcPts val="2480"/>
              </a:lnSpc>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body text</a:t>
            </a:r>
          </a:p>
        </p:txBody>
      </p:sp>
    </p:spTree>
    <p:extLst>
      <p:ext uri="{BB962C8B-B14F-4D97-AF65-F5344CB8AC3E}">
        <p14:creationId xmlns:p14="http://schemas.microsoft.com/office/powerpoint/2010/main" val="10291193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Picture with Caption">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EC3677F5-12B7-3241-B231-A769BA94A787}"/>
              </a:ext>
            </a:extLst>
          </p:cNvPr>
          <p:cNvSpPr>
            <a:spLocks noGrp="1"/>
          </p:cNvSpPr>
          <p:nvPr>
            <p:ph sz="quarter" idx="12"/>
          </p:nvPr>
        </p:nvSpPr>
        <p:spPr>
          <a:xfrm>
            <a:off x="5042171" y="340468"/>
            <a:ext cx="6782206" cy="5528519"/>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367623" y="340468"/>
            <a:ext cx="4325461" cy="1716932"/>
          </a:xfrm>
          <a:prstGeom prst="rect">
            <a:avLst/>
          </a:prstGeom>
        </p:spPr>
        <p:txBody>
          <a:bodyPr anchor="b">
            <a:normAutofit/>
          </a:bodyPr>
          <a:lstStyle>
            <a:lvl1pPr>
              <a:defRPr sz="3000"/>
            </a:lvl1pPr>
          </a:lstStyle>
          <a:p>
            <a:r>
              <a:rPr lang="en-US" dirty="0"/>
              <a:t>Click to edit slide</a:t>
            </a:r>
          </a:p>
        </p:txBody>
      </p:sp>
      <p:sp>
        <p:nvSpPr>
          <p:cNvPr id="5" name="Text Placeholder 3">
            <a:extLst>
              <a:ext uri="{FF2B5EF4-FFF2-40B4-BE49-F238E27FC236}">
                <a16:creationId xmlns:a16="http://schemas.microsoft.com/office/drawing/2014/main" id="{4BCFDFF0-1762-4E41-96DF-06BF9E7E117D}"/>
              </a:ext>
            </a:extLst>
          </p:cNvPr>
          <p:cNvSpPr>
            <a:spLocks noGrp="1"/>
          </p:cNvSpPr>
          <p:nvPr>
            <p:ph type="body" sz="half" idx="13" hasCustomPrompt="1"/>
          </p:nvPr>
        </p:nvSpPr>
        <p:spPr>
          <a:xfrm>
            <a:off x="367623" y="2275366"/>
            <a:ext cx="4325461" cy="3593621"/>
          </a:xfrm>
          <a:prstGeom prst="rect">
            <a:avLst/>
          </a:prstGeom>
        </p:spPr>
        <p:txBody>
          <a:bodyPr>
            <a:normAutofit/>
          </a:bodyPr>
          <a:lstStyle>
            <a:lvl1pPr marL="0" indent="0">
              <a:lnSpc>
                <a:spcPts val="2480"/>
              </a:lnSpc>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body text</a:t>
            </a:r>
          </a:p>
        </p:txBody>
      </p:sp>
    </p:spTree>
    <p:extLst>
      <p:ext uri="{BB962C8B-B14F-4D97-AF65-F5344CB8AC3E}">
        <p14:creationId xmlns:p14="http://schemas.microsoft.com/office/powerpoint/2010/main" val="1364770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4C8BE-64ED-674C-A3D7-9616A2AA45AB}"/>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8"/>
          <a:stretch/>
        </p:blipFill>
        <p:spPr>
          <a:xfrm>
            <a:off x="-2" y="0"/>
            <a:ext cx="12188952" cy="6400800"/>
          </a:xfrm>
          <a:prstGeom prst="rect">
            <a:avLst/>
          </a:prstGeom>
        </p:spPr>
      </p:pic>
      <p:sp>
        <p:nvSpPr>
          <p:cNvPr id="6" name="Rectangle 5">
            <a:extLst>
              <a:ext uri="{FF2B5EF4-FFF2-40B4-BE49-F238E27FC236}">
                <a16:creationId xmlns:a16="http://schemas.microsoft.com/office/drawing/2014/main" id="{C61E89E1-AAD4-654D-BB2A-66479A55B58F}"/>
              </a:ext>
            </a:extLst>
          </p:cNvPr>
          <p:cNvSpPr/>
          <p:nvPr userDrawn="1"/>
        </p:nvSpPr>
        <p:spPr>
          <a:xfrm>
            <a:off x="0" y="1755840"/>
            <a:ext cx="5971010" cy="2478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A8E429E-BAFC-2944-AE5D-8748E59EEA78}"/>
              </a:ext>
            </a:extLst>
          </p:cNvPr>
          <p:cNvSpPr>
            <a:spLocks noGrp="1"/>
          </p:cNvSpPr>
          <p:nvPr>
            <p:ph type="title" hasCustomPrompt="1"/>
          </p:nvPr>
        </p:nvSpPr>
        <p:spPr>
          <a:xfrm>
            <a:off x="569253" y="1955261"/>
            <a:ext cx="5067050" cy="2081718"/>
          </a:xfrm>
        </p:spPr>
        <p:txBody>
          <a:bodyPr>
            <a:normAutofit/>
          </a:bodyPr>
          <a:lstStyle>
            <a:lvl1pPr>
              <a:defRPr sz="36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DIVIDER SLIDE</a:t>
            </a:r>
          </a:p>
        </p:txBody>
      </p:sp>
      <p:sp>
        <p:nvSpPr>
          <p:cNvPr id="7" name="Rectangle 6">
            <a:extLst>
              <a:ext uri="{FF2B5EF4-FFF2-40B4-BE49-F238E27FC236}">
                <a16:creationId xmlns:a16="http://schemas.microsoft.com/office/drawing/2014/main" id="{1DD24672-6866-4B40-BD1A-D65BDC65C63D}"/>
              </a:ext>
            </a:extLst>
          </p:cNvPr>
          <p:cNvSpPr/>
          <p:nvPr userDrawn="1"/>
        </p:nvSpPr>
        <p:spPr>
          <a:xfrm>
            <a:off x="0" y="2210759"/>
            <a:ext cx="188843" cy="156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6743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7498916" y="340468"/>
            <a:ext cx="4325461" cy="1488332"/>
          </a:xfrm>
          <a:prstGeom prst="rect">
            <a:avLst/>
          </a:prstGeom>
        </p:spPr>
        <p:txBody>
          <a:bodyPr anchor="b">
            <a:normAutofit/>
          </a:bodyPr>
          <a:lstStyle>
            <a:lvl1pPr>
              <a:defRPr sz="3000"/>
            </a:lvl1pPr>
          </a:lstStyle>
          <a:p>
            <a:r>
              <a:rPr lang="en-US" dirty="0"/>
              <a:t>Click to edit slide</a:t>
            </a:r>
          </a:p>
        </p:txBody>
      </p:sp>
      <p:sp>
        <p:nvSpPr>
          <p:cNvPr id="6" name="Content Placeholder 4">
            <a:extLst>
              <a:ext uri="{FF2B5EF4-FFF2-40B4-BE49-F238E27FC236}">
                <a16:creationId xmlns:a16="http://schemas.microsoft.com/office/drawing/2014/main" id="{EC3677F5-12B7-3241-B231-A769BA94A787}"/>
              </a:ext>
            </a:extLst>
          </p:cNvPr>
          <p:cNvSpPr>
            <a:spLocks noGrp="1"/>
          </p:cNvSpPr>
          <p:nvPr>
            <p:ph sz="quarter" idx="12"/>
          </p:nvPr>
        </p:nvSpPr>
        <p:spPr>
          <a:xfrm>
            <a:off x="367624" y="340468"/>
            <a:ext cx="6782206" cy="5528519"/>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
        <p:nvSpPr>
          <p:cNvPr id="3" name="Rectangle 2">
            <a:extLst>
              <a:ext uri="{FF2B5EF4-FFF2-40B4-BE49-F238E27FC236}">
                <a16:creationId xmlns:a16="http://schemas.microsoft.com/office/drawing/2014/main" id="{6E86B661-9B45-8641-996A-E3C202AD0FEA}"/>
              </a:ext>
            </a:extLst>
          </p:cNvPr>
          <p:cNvSpPr/>
          <p:nvPr userDrawn="1"/>
        </p:nvSpPr>
        <p:spPr>
          <a:xfrm>
            <a:off x="7498917" y="2007433"/>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647A4B6D-481E-6A4D-96F8-39CDC4E10A00}"/>
              </a:ext>
            </a:extLst>
          </p:cNvPr>
          <p:cNvSpPr>
            <a:spLocks noGrp="1"/>
          </p:cNvSpPr>
          <p:nvPr>
            <p:ph type="body" sz="half" idx="13" hasCustomPrompt="1"/>
          </p:nvPr>
        </p:nvSpPr>
        <p:spPr>
          <a:xfrm>
            <a:off x="7498916" y="2275366"/>
            <a:ext cx="4203267" cy="3593621"/>
          </a:xfrm>
          <a:prstGeom prst="rect">
            <a:avLst/>
          </a:prstGeom>
        </p:spPr>
        <p:txBody>
          <a:bodyPr>
            <a:normAutofit/>
          </a:bodyPr>
          <a:lstStyle>
            <a:lvl1pPr marL="0" indent="0">
              <a:lnSpc>
                <a:spcPts val="2480"/>
              </a:lnSpc>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body text</a:t>
            </a:r>
          </a:p>
        </p:txBody>
      </p:sp>
    </p:spTree>
    <p:extLst>
      <p:ext uri="{BB962C8B-B14F-4D97-AF65-F5344CB8AC3E}">
        <p14:creationId xmlns:p14="http://schemas.microsoft.com/office/powerpoint/2010/main" val="3345576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Picture with Caption">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EC3677F5-12B7-3241-B231-A769BA94A787}"/>
              </a:ext>
            </a:extLst>
          </p:cNvPr>
          <p:cNvSpPr>
            <a:spLocks noGrp="1"/>
          </p:cNvSpPr>
          <p:nvPr>
            <p:ph sz="quarter" idx="12"/>
          </p:nvPr>
        </p:nvSpPr>
        <p:spPr>
          <a:xfrm>
            <a:off x="5042171" y="340468"/>
            <a:ext cx="6782206" cy="5528519"/>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
        <p:nvSpPr>
          <p:cNvPr id="5" name="Title 1">
            <a:extLst>
              <a:ext uri="{FF2B5EF4-FFF2-40B4-BE49-F238E27FC236}">
                <a16:creationId xmlns:a16="http://schemas.microsoft.com/office/drawing/2014/main" id="{C650AEE3-8164-4C4C-BBBE-F0CFAD7BCCC2}"/>
              </a:ext>
            </a:extLst>
          </p:cNvPr>
          <p:cNvSpPr>
            <a:spLocks noGrp="1"/>
          </p:cNvSpPr>
          <p:nvPr>
            <p:ph type="title" hasCustomPrompt="1"/>
          </p:nvPr>
        </p:nvSpPr>
        <p:spPr>
          <a:xfrm>
            <a:off x="367623" y="340468"/>
            <a:ext cx="4325461" cy="1488332"/>
          </a:xfrm>
          <a:prstGeom prst="rect">
            <a:avLst/>
          </a:prstGeom>
        </p:spPr>
        <p:txBody>
          <a:bodyPr anchor="b">
            <a:normAutofit/>
          </a:bodyPr>
          <a:lstStyle>
            <a:lvl1pPr>
              <a:defRPr sz="3000"/>
            </a:lvl1pPr>
          </a:lstStyle>
          <a:p>
            <a:r>
              <a:rPr lang="en-US" dirty="0"/>
              <a:t>Click to edit slide</a:t>
            </a:r>
          </a:p>
        </p:txBody>
      </p:sp>
      <p:sp>
        <p:nvSpPr>
          <p:cNvPr id="16" name="Rectangle 15">
            <a:extLst>
              <a:ext uri="{FF2B5EF4-FFF2-40B4-BE49-F238E27FC236}">
                <a16:creationId xmlns:a16="http://schemas.microsoft.com/office/drawing/2014/main" id="{97295FE4-F802-C148-964C-1AC592238B2D}"/>
              </a:ext>
            </a:extLst>
          </p:cNvPr>
          <p:cNvSpPr/>
          <p:nvPr userDrawn="1"/>
        </p:nvSpPr>
        <p:spPr>
          <a:xfrm>
            <a:off x="367623" y="2007433"/>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3">
            <a:extLst>
              <a:ext uri="{FF2B5EF4-FFF2-40B4-BE49-F238E27FC236}">
                <a16:creationId xmlns:a16="http://schemas.microsoft.com/office/drawing/2014/main" id="{A0747508-FB85-5D46-A564-25DE9FC7874E}"/>
              </a:ext>
            </a:extLst>
          </p:cNvPr>
          <p:cNvSpPr>
            <a:spLocks noGrp="1"/>
          </p:cNvSpPr>
          <p:nvPr>
            <p:ph type="body" sz="half" idx="2" hasCustomPrompt="1"/>
          </p:nvPr>
        </p:nvSpPr>
        <p:spPr>
          <a:xfrm>
            <a:off x="367623" y="2275366"/>
            <a:ext cx="4325461" cy="3593621"/>
          </a:xfrm>
          <a:prstGeom prst="rect">
            <a:avLst/>
          </a:prstGeom>
        </p:spPr>
        <p:txBody>
          <a:bodyPr>
            <a:normAutofit/>
          </a:bodyPr>
          <a:lstStyle>
            <a:lvl1pPr marL="0" indent="0">
              <a:lnSpc>
                <a:spcPts val="2480"/>
              </a:lnSpc>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body text</a:t>
            </a:r>
          </a:p>
        </p:txBody>
      </p:sp>
    </p:spTree>
    <p:extLst>
      <p:ext uri="{BB962C8B-B14F-4D97-AF65-F5344CB8AC3E}">
        <p14:creationId xmlns:p14="http://schemas.microsoft.com/office/powerpoint/2010/main" val="3909657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Picture with Caption">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A5239F0-3847-8245-8A85-8D314DBDE309}"/>
              </a:ext>
            </a:extLst>
          </p:cNvPr>
          <p:cNvSpPr>
            <a:spLocks noGrp="1"/>
          </p:cNvSpPr>
          <p:nvPr>
            <p:ph sz="quarter" idx="12"/>
          </p:nvPr>
        </p:nvSpPr>
        <p:spPr>
          <a:xfrm>
            <a:off x="423847" y="434716"/>
            <a:ext cx="4877728" cy="5437680"/>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
        <p:nvSpPr>
          <p:cNvPr id="6" name="Text Placeholder 3">
            <a:extLst>
              <a:ext uri="{FF2B5EF4-FFF2-40B4-BE49-F238E27FC236}">
                <a16:creationId xmlns:a16="http://schemas.microsoft.com/office/drawing/2014/main" id="{7FED0A38-1031-EE4B-B2AF-6A34F5D10FFB}"/>
              </a:ext>
            </a:extLst>
          </p:cNvPr>
          <p:cNvSpPr>
            <a:spLocks noGrp="1"/>
          </p:cNvSpPr>
          <p:nvPr>
            <p:ph type="body" sz="half" idx="14" hasCustomPrompt="1"/>
          </p:nvPr>
        </p:nvSpPr>
        <p:spPr>
          <a:xfrm>
            <a:off x="5697167" y="431688"/>
            <a:ext cx="6070986" cy="2501084"/>
          </a:xfrm>
          <a:prstGeom prst="rect">
            <a:avLst/>
          </a:prstGeom>
        </p:spPr>
        <p:txBody>
          <a:bodyPr>
            <a:normAutofit/>
          </a:bodyPr>
          <a:lstStyle>
            <a:lvl1pPr marL="0" indent="0">
              <a:lnSpc>
                <a:spcPts val="2480"/>
              </a:lnSpc>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body text</a:t>
            </a:r>
          </a:p>
        </p:txBody>
      </p:sp>
      <p:sp>
        <p:nvSpPr>
          <p:cNvPr id="7" name="Text Placeholder 3">
            <a:extLst>
              <a:ext uri="{FF2B5EF4-FFF2-40B4-BE49-F238E27FC236}">
                <a16:creationId xmlns:a16="http://schemas.microsoft.com/office/drawing/2014/main" id="{8064FF50-C73F-AD46-B300-EA35B0A49196}"/>
              </a:ext>
            </a:extLst>
          </p:cNvPr>
          <p:cNvSpPr>
            <a:spLocks noGrp="1"/>
          </p:cNvSpPr>
          <p:nvPr>
            <p:ph type="body" sz="half" idx="15" hasCustomPrompt="1"/>
          </p:nvPr>
        </p:nvSpPr>
        <p:spPr>
          <a:xfrm>
            <a:off x="5697167" y="3371312"/>
            <a:ext cx="6070986" cy="2501084"/>
          </a:xfrm>
          <a:prstGeom prst="rect">
            <a:avLst/>
          </a:prstGeom>
        </p:spPr>
        <p:txBody>
          <a:bodyPr>
            <a:normAutofit/>
          </a:bodyPr>
          <a:lstStyle>
            <a:lvl1pPr marL="0" indent="0">
              <a:lnSpc>
                <a:spcPts val="2480"/>
              </a:lnSpc>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body text</a:t>
            </a:r>
          </a:p>
        </p:txBody>
      </p:sp>
    </p:spTree>
    <p:extLst>
      <p:ext uri="{BB962C8B-B14F-4D97-AF65-F5344CB8AC3E}">
        <p14:creationId xmlns:p14="http://schemas.microsoft.com/office/powerpoint/2010/main" val="15775482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Picture with Caption">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4403B2FE-6EA0-964B-A783-5E702977050A}"/>
              </a:ext>
            </a:extLst>
          </p:cNvPr>
          <p:cNvSpPr>
            <a:spLocks noGrp="1"/>
          </p:cNvSpPr>
          <p:nvPr>
            <p:ph sz="quarter" idx="12"/>
          </p:nvPr>
        </p:nvSpPr>
        <p:spPr>
          <a:xfrm>
            <a:off x="460151" y="434716"/>
            <a:ext cx="5407449" cy="4098373"/>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
        <p:nvSpPr>
          <p:cNvPr id="9" name="Content Placeholder 4">
            <a:extLst>
              <a:ext uri="{FF2B5EF4-FFF2-40B4-BE49-F238E27FC236}">
                <a16:creationId xmlns:a16="http://schemas.microsoft.com/office/drawing/2014/main" id="{80D68BA2-B521-4E47-8C71-B2C99C99E460}"/>
              </a:ext>
            </a:extLst>
          </p:cNvPr>
          <p:cNvSpPr>
            <a:spLocks noGrp="1"/>
          </p:cNvSpPr>
          <p:nvPr>
            <p:ph sz="quarter" idx="13"/>
          </p:nvPr>
        </p:nvSpPr>
        <p:spPr>
          <a:xfrm>
            <a:off x="6291012" y="434716"/>
            <a:ext cx="5407449" cy="4098373"/>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
        <p:nvSpPr>
          <p:cNvPr id="6" name="Text Placeholder 3">
            <a:extLst>
              <a:ext uri="{FF2B5EF4-FFF2-40B4-BE49-F238E27FC236}">
                <a16:creationId xmlns:a16="http://schemas.microsoft.com/office/drawing/2014/main" id="{D00A1E58-BC75-6A4C-8045-33FAC0417082}"/>
              </a:ext>
            </a:extLst>
          </p:cNvPr>
          <p:cNvSpPr>
            <a:spLocks noGrp="1"/>
          </p:cNvSpPr>
          <p:nvPr>
            <p:ph type="body" sz="half" idx="14" hasCustomPrompt="1"/>
          </p:nvPr>
        </p:nvSpPr>
        <p:spPr>
          <a:xfrm>
            <a:off x="460152" y="4698564"/>
            <a:ext cx="5407448" cy="1385494"/>
          </a:xfrm>
          <a:prstGeom prst="rect">
            <a:avLst/>
          </a:prstGeom>
        </p:spPr>
        <p:txBody>
          <a:bodyPr>
            <a:normAutofit/>
          </a:bodyPr>
          <a:lstStyle>
            <a:lvl1pPr marL="0" indent="0">
              <a:lnSpc>
                <a:spcPts val="2480"/>
              </a:lnSpc>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body text</a:t>
            </a:r>
          </a:p>
        </p:txBody>
      </p:sp>
      <p:sp>
        <p:nvSpPr>
          <p:cNvPr id="10" name="Text Placeholder 3">
            <a:extLst>
              <a:ext uri="{FF2B5EF4-FFF2-40B4-BE49-F238E27FC236}">
                <a16:creationId xmlns:a16="http://schemas.microsoft.com/office/drawing/2014/main" id="{FAF9FB92-4009-D64D-A143-BDC62281DBE6}"/>
              </a:ext>
            </a:extLst>
          </p:cNvPr>
          <p:cNvSpPr>
            <a:spLocks noGrp="1"/>
          </p:cNvSpPr>
          <p:nvPr>
            <p:ph type="body" sz="half" idx="15" hasCustomPrompt="1"/>
          </p:nvPr>
        </p:nvSpPr>
        <p:spPr>
          <a:xfrm>
            <a:off x="6291012" y="4698564"/>
            <a:ext cx="5407448" cy="1385494"/>
          </a:xfrm>
          <a:prstGeom prst="rect">
            <a:avLst/>
          </a:prstGeom>
        </p:spPr>
        <p:txBody>
          <a:bodyPr>
            <a:normAutofit/>
          </a:bodyPr>
          <a:lstStyle>
            <a:lvl1pPr marL="0" indent="0">
              <a:lnSpc>
                <a:spcPts val="2480"/>
              </a:lnSpc>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body text</a:t>
            </a:r>
          </a:p>
        </p:txBody>
      </p:sp>
    </p:spTree>
    <p:extLst>
      <p:ext uri="{BB962C8B-B14F-4D97-AF65-F5344CB8AC3E}">
        <p14:creationId xmlns:p14="http://schemas.microsoft.com/office/powerpoint/2010/main" val="12184087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8C5D46-D529-8A40-8730-A0A90B5263D8}"/>
              </a:ext>
            </a:extLst>
          </p:cNvPr>
          <p:cNvSpPr/>
          <p:nvPr userDrawn="1"/>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B17967-AFB4-AE43-95E5-82B3B41E5B2B}"/>
              </a:ext>
            </a:extLst>
          </p:cNvPr>
          <p:cNvSpPr txBox="1"/>
          <p:nvPr userDrawn="1"/>
        </p:nvSpPr>
        <p:spPr>
          <a:xfrm>
            <a:off x="14134011" y="1436914"/>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288B0BE2-FB28-AE41-9A8F-7583E1F675B2}"/>
              </a:ext>
            </a:extLst>
          </p:cNvPr>
          <p:cNvSpPr txBox="1"/>
          <p:nvPr userDrawn="1"/>
        </p:nvSpPr>
        <p:spPr>
          <a:xfrm>
            <a:off x="13977257" y="2690949"/>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A942583A-7CD8-4D4E-AAF4-BE21F619A33C}"/>
              </a:ext>
            </a:extLst>
          </p:cNvPr>
          <p:cNvSpPr txBox="1"/>
          <p:nvPr userDrawn="1"/>
        </p:nvSpPr>
        <p:spPr>
          <a:xfrm>
            <a:off x="11418849" y="-1505415"/>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7" name="Content Placeholder 4">
            <a:extLst>
              <a:ext uri="{FF2B5EF4-FFF2-40B4-BE49-F238E27FC236}">
                <a16:creationId xmlns:a16="http://schemas.microsoft.com/office/drawing/2014/main" id="{481086B7-74D3-F348-8238-C32E264E51F4}"/>
              </a:ext>
            </a:extLst>
          </p:cNvPr>
          <p:cNvSpPr>
            <a:spLocks noGrp="1"/>
          </p:cNvSpPr>
          <p:nvPr>
            <p:ph sz="quarter" idx="12"/>
          </p:nvPr>
        </p:nvSpPr>
        <p:spPr>
          <a:xfrm>
            <a:off x="0" y="1400865"/>
            <a:ext cx="12191999" cy="5437680"/>
          </a:xfrm>
          <a:pattFill prst="pct30">
            <a:fgClr>
              <a:schemeClr val="bg1">
                <a:lumMod val="85000"/>
              </a:schemeClr>
            </a:fgClr>
            <a:bgClr>
              <a:schemeClr val="bg1"/>
            </a:bgClr>
          </a:pattFill>
        </p:spPr>
        <p:txBody>
          <a:bodyPr anchor="ctr"/>
          <a:lstStyle>
            <a:lvl1pPr marL="0" indent="0" algn="ctr">
              <a:buNone/>
              <a:defRPr/>
            </a:lvl1pPr>
          </a:lstStyle>
          <a:p>
            <a:pPr lvl="0"/>
            <a:r>
              <a:rPr lang="en-US"/>
              <a:t>Click to edit Master text styles</a:t>
            </a:r>
          </a:p>
        </p:txBody>
      </p:sp>
      <p:sp>
        <p:nvSpPr>
          <p:cNvPr id="8" name="Rectangle 7">
            <a:extLst>
              <a:ext uri="{FF2B5EF4-FFF2-40B4-BE49-F238E27FC236}">
                <a16:creationId xmlns:a16="http://schemas.microsoft.com/office/drawing/2014/main" id="{BAC94B63-C18F-1C4E-AE36-EE81FBECF39F}"/>
              </a:ext>
            </a:extLst>
          </p:cNvPr>
          <p:cNvSpPr/>
          <p:nvPr userDrawn="1"/>
        </p:nvSpPr>
        <p:spPr>
          <a:xfrm>
            <a:off x="0" y="208722"/>
            <a:ext cx="188843" cy="974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66B67B33-2FDA-E94E-BEE7-ADB390663E0B}"/>
              </a:ext>
            </a:extLst>
          </p:cNvPr>
          <p:cNvSpPr>
            <a:spLocks noGrp="1"/>
          </p:cNvSpPr>
          <p:nvPr>
            <p:ph type="title" hasCustomPrompt="1"/>
          </p:nvPr>
        </p:nvSpPr>
        <p:spPr>
          <a:xfrm>
            <a:off x="487018" y="208722"/>
            <a:ext cx="11704982" cy="974035"/>
          </a:xfrm>
        </p:spPr>
        <p:txBody>
          <a:bodyPr anchor="ctr">
            <a:normAutofit/>
          </a:bodyPr>
          <a:lstStyle>
            <a:lvl1pPr algn="l">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Tree>
    <p:extLst>
      <p:ext uri="{BB962C8B-B14F-4D97-AF65-F5344CB8AC3E}">
        <p14:creationId xmlns:p14="http://schemas.microsoft.com/office/powerpoint/2010/main" val="16835475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Blank +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9FDF8-6904-8147-B0D9-E432EDEF3137}"/>
              </a:ext>
            </a:extLst>
          </p:cNvPr>
          <p:cNvSpPr/>
          <p:nvPr userDrawn="1"/>
        </p:nvSpPr>
        <p:spPr>
          <a:xfrm>
            <a:off x="0" y="2174026"/>
            <a:ext cx="188843" cy="20879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C94FB34-8707-684A-8F9B-A74E98147B56}"/>
              </a:ext>
            </a:extLst>
          </p:cNvPr>
          <p:cNvSpPr>
            <a:spLocks noGrp="1"/>
          </p:cNvSpPr>
          <p:nvPr>
            <p:ph type="title" hasCustomPrompt="1"/>
          </p:nvPr>
        </p:nvSpPr>
        <p:spPr>
          <a:xfrm>
            <a:off x="487019" y="2150574"/>
            <a:ext cx="3355220" cy="2134832"/>
          </a:xfrm>
        </p:spPr>
        <p:txBody>
          <a:bodyPr anchor="ctr">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Tree>
    <p:extLst>
      <p:ext uri="{BB962C8B-B14F-4D97-AF65-F5344CB8AC3E}">
        <p14:creationId xmlns:p14="http://schemas.microsoft.com/office/powerpoint/2010/main" val="19370536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A_Blank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F668C-85C7-D84E-9EBF-C188C2CD09C6}"/>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
        <p:nvSpPr>
          <p:cNvPr id="3" name="Rectangle 2">
            <a:extLst>
              <a:ext uri="{FF2B5EF4-FFF2-40B4-BE49-F238E27FC236}">
                <a16:creationId xmlns:a16="http://schemas.microsoft.com/office/drawing/2014/main" id="{F89DAA52-5161-004E-94EB-1E81113F42E7}"/>
              </a:ext>
            </a:extLst>
          </p:cNvPr>
          <p:cNvSpPr/>
          <p:nvPr userDrawn="1"/>
        </p:nvSpPr>
        <p:spPr>
          <a:xfrm>
            <a:off x="0" y="2174026"/>
            <a:ext cx="188843" cy="20879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CDAC889-4805-584C-A52E-58653D73ACBF}"/>
              </a:ext>
            </a:extLst>
          </p:cNvPr>
          <p:cNvSpPr>
            <a:spLocks noGrp="1"/>
          </p:cNvSpPr>
          <p:nvPr>
            <p:ph type="title" hasCustomPrompt="1"/>
          </p:nvPr>
        </p:nvSpPr>
        <p:spPr>
          <a:xfrm>
            <a:off x="487019" y="2150574"/>
            <a:ext cx="3355220" cy="2134832"/>
          </a:xfrm>
        </p:spPr>
        <p:txBody>
          <a:bodyPr anchor="ctr">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Tree>
    <p:extLst>
      <p:ext uri="{BB962C8B-B14F-4D97-AF65-F5344CB8AC3E}">
        <p14:creationId xmlns:p14="http://schemas.microsoft.com/office/powerpoint/2010/main" val="28577432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Blank + 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283E5F-2D34-C745-AC34-435F660A4C0B}"/>
              </a:ext>
            </a:extLst>
          </p:cNvPr>
          <p:cNvSpPr>
            <a:spLocks noGrp="1"/>
          </p:cNvSpPr>
          <p:nvPr>
            <p:ph type="title" hasCustomPrompt="1"/>
          </p:nvPr>
        </p:nvSpPr>
        <p:spPr>
          <a:xfrm>
            <a:off x="487019" y="2150574"/>
            <a:ext cx="3355220" cy="2134832"/>
          </a:xfrm>
        </p:spPr>
        <p:txBody>
          <a:bodyPr anchor="t">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12" name="Rectangle 11">
            <a:extLst>
              <a:ext uri="{FF2B5EF4-FFF2-40B4-BE49-F238E27FC236}">
                <a16:creationId xmlns:a16="http://schemas.microsoft.com/office/drawing/2014/main" id="{E52F0E8D-7127-F548-80B4-59E0F49BB331}"/>
              </a:ext>
            </a:extLst>
          </p:cNvPr>
          <p:cNvSpPr/>
          <p:nvPr userDrawn="1"/>
        </p:nvSpPr>
        <p:spPr>
          <a:xfrm>
            <a:off x="487019" y="1948441"/>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690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A_Blank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F668C-85C7-D84E-9EBF-C188C2CD09C6}"/>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
        <p:nvSpPr>
          <p:cNvPr id="3" name="Title 1">
            <a:extLst>
              <a:ext uri="{FF2B5EF4-FFF2-40B4-BE49-F238E27FC236}">
                <a16:creationId xmlns:a16="http://schemas.microsoft.com/office/drawing/2014/main" id="{F7B53CD9-534C-4E40-9199-FFF21CD99A2F}"/>
              </a:ext>
            </a:extLst>
          </p:cNvPr>
          <p:cNvSpPr>
            <a:spLocks noGrp="1"/>
          </p:cNvSpPr>
          <p:nvPr>
            <p:ph type="title" hasCustomPrompt="1"/>
          </p:nvPr>
        </p:nvSpPr>
        <p:spPr>
          <a:xfrm>
            <a:off x="487019" y="2150574"/>
            <a:ext cx="3355220" cy="2134832"/>
          </a:xfrm>
        </p:spPr>
        <p:txBody>
          <a:bodyPr anchor="t">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4" name="Rectangle 3">
            <a:extLst>
              <a:ext uri="{FF2B5EF4-FFF2-40B4-BE49-F238E27FC236}">
                <a16:creationId xmlns:a16="http://schemas.microsoft.com/office/drawing/2014/main" id="{42E1807F-F8C6-0D43-BF81-B815BDB188C6}"/>
              </a:ext>
            </a:extLst>
          </p:cNvPr>
          <p:cNvSpPr/>
          <p:nvPr userDrawn="1"/>
        </p:nvSpPr>
        <p:spPr>
          <a:xfrm>
            <a:off x="487019" y="1948441"/>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4278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Blank + 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6283E5F-2D34-C745-AC34-435F660A4C0B}"/>
              </a:ext>
            </a:extLst>
          </p:cNvPr>
          <p:cNvSpPr>
            <a:spLocks noGrp="1"/>
          </p:cNvSpPr>
          <p:nvPr>
            <p:ph type="title" hasCustomPrompt="1"/>
          </p:nvPr>
        </p:nvSpPr>
        <p:spPr>
          <a:xfrm>
            <a:off x="487019" y="603974"/>
            <a:ext cx="3355220" cy="2263165"/>
          </a:xfrm>
        </p:spPr>
        <p:txBody>
          <a:bodyPr anchor="t">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12" name="Rectangle 11">
            <a:extLst>
              <a:ext uri="{FF2B5EF4-FFF2-40B4-BE49-F238E27FC236}">
                <a16:creationId xmlns:a16="http://schemas.microsoft.com/office/drawing/2014/main" id="{37CE5CD1-95FE-7440-A11E-54296D3B774C}"/>
              </a:ext>
            </a:extLst>
          </p:cNvPr>
          <p:cNvSpPr/>
          <p:nvPr userDrawn="1"/>
        </p:nvSpPr>
        <p:spPr>
          <a:xfrm>
            <a:off x="487019" y="380910"/>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416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17CC3D-2C35-C340-A2DF-33DA8DA1E96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6400800"/>
          </a:xfrm>
          <a:prstGeom prst="rect">
            <a:avLst/>
          </a:prstGeom>
        </p:spPr>
      </p:pic>
      <p:sp>
        <p:nvSpPr>
          <p:cNvPr id="6" name="Rectangle 5">
            <a:extLst>
              <a:ext uri="{FF2B5EF4-FFF2-40B4-BE49-F238E27FC236}">
                <a16:creationId xmlns:a16="http://schemas.microsoft.com/office/drawing/2014/main" id="{C61E89E1-AAD4-654D-BB2A-66479A55B58F}"/>
              </a:ext>
            </a:extLst>
          </p:cNvPr>
          <p:cNvSpPr/>
          <p:nvPr userDrawn="1"/>
        </p:nvSpPr>
        <p:spPr>
          <a:xfrm>
            <a:off x="0" y="1755840"/>
            <a:ext cx="5971010" cy="2478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A8E429E-BAFC-2944-AE5D-8748E59EEA78}"/>
              </a:ext>
            </a:extLst>
          </p:cNvPr>
          <p:cNvSpPr>
            <a:spLocks noGrp="1"/>
          </p:cNvSpPr>
          <p:nvPr>
            <p:ph type="title" hasCustomPrompt="1"/>
          </p:nvPr>
        </p:nvSpPr>
        <p:spPr>
          <a:xfrm>
            <a:off x="569253" y="1955261"/>
            <a:ext cx="5067050" cy="2081718"/>
          </a:xfrm>
        </p:spPr>
        <p:txBody>
          <a:bodyPr>
            <a:normAutofit/>
          </a:bodyPr>
          <a:lstStyle>
            <a:lvl1pPr>
              <a:defRPr sz="36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DIVIDER SLIDE</a:t>
            </a:r>
          </a:p>
        </p:txBody>
      </p:sp>
      <p:sp>
        <p:nvSpPr>
          <p:cNvPr id="7" name="Rectangle 6">
            <a:extLst>
              <a:ext uri="{FF2B5EF4-FFF2-40B4-BE49-F238E27FC236}">
                <a16:creationId xmlns:a16="http://schemas.microsoft.com/office/drawing/2014/main" id="{85128822-C6C4-B14A-B7C9-0BC8D1530C47}"/>
              </a:ext>
            </a:extLst>
          </p:cNvPr>
          <p:cNvSpPr/>
          <p:nvPr userDrawn="1"/>
        </p:nvSpPr>
        <p:spPr>
          <a:xfrm>
            <a:off x="0" y="2210759"/>
            <a:ext cx="188843" cy="156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5821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A_Blank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F668C-85C7-D84E-9EBF-C188C2CD09C6}"/>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
        <p:nvSpPr>
          <p:cNvPr id="3" name="Title 1">
            <a:extLst>
              <a:ext uri="{FF2B5EF4-FFF2-40B4-BE49-F238E27FC236}">
                <a16:creationId xmlns:a16="http://schemas.microsoft.com/office/drawing/2014/main" id="{220C83AA-987E-CC46-8EF2-6CE17680C5C6}"/>
              </a:ext>
            </a:extLst>
          </p:cNvPr>
          <p:cNvSpPr>
            <a:spLocks noGrp="1"/>
          </p:cNvSpPr>
          <p:nvPr>
            <p:ph type="title" hasCustomPrompt="1"/>
          </p:nvPr>
        </p:nvSpPr>
        <p:spPr>
          <a:xfrm>
            <a:off x="487019" y="603974"/>
            <a:ext cx="3355220" cy="2263165"/>
          </a:xfrm>
        </p:spPr>
        <p:txBody>
          <a:bodyPr anchor="t">
            <a:normAutofit/>
          </a:bodyPr>
          <a:lstStyle>
            <a:lvl1pP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4" name="Rectangle 3">
            <a:extLst>
              <a:ext uri="{FF2B5EF4-FFF2-40B4-BE49-F238E27FC236}">
                <a16:creationId xmlns:a16="http://schemas.microsoft.com/office/drawing/2014/main" id="{AB3052B8-40B3-124C-B288-D010B6213A29}"/>
              </a:ext>
            </a:extLst>
          </p:cNvPr>
          <p:cNvSpPr/>
          <p:nvPr userDrawn="1"/>
        </p:nvSpPr>
        <p:spPr>
          <a:xfrm>
            <a:off x="487019" y="380910"/>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240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40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A_Blank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F668C-85C7-D84E-9EBF-C188C2CD09C6}"/>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992" r="25962" b="4854"/>
          <a:stretch/>
        </p:blipFill>
        <p:spPr>
          <a:xfrm>
            <a:off x="4803531" y="-1"/>
            <a:ext cx="7388470" cy="6408115"/>
          </a:xfrm>
          <a:prstGeom prst="rect">
            <a:avLst/>
          </a:prstGeom>
        </p:spPr>
      </p:pic>
    </p:spTree>
    <p:extLst>
      <p:ext uri="{BB962C8B-B14F-4D97-AF65-F5344CB8AC3E}">
        <p14:creationId xmlns:p14="http://schemas.microsoft.com/office/powerpoint/2010/main" val="6893912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Left Image Righ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F6FE6-5658-474A-8E38-A7EC88D042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546693" y="1"/>
            <a:ext cx="4645306" cy="6442736"/>
          </a:xfrm>
          <a:prstGeom prst="rect">
            <a:avLst/>
          </a:prstGeom>
        </p:spPr>
      </p:pic>
      <p:sp>
        <p:nvSpPr>
          <p:cNvPr id="18" name="Content Placeholder 2">
            <a:extLst>
              <a:ext uri="{FF2B5EF4-FFF2-40B4-BE49-F238E27FC236}">
                <a16:creationId xmlns:a16="http://schemas.microsoft.com/office/drawing/2014/main" id="{C96E54F7-E0C7-C64D-B8EB-BB47FC366921}"/>
              </a:ext>
            </a:extLst>
          </p:cNvPr>
          <p:cNvSpPr>
            <a:spLocks noGrp="1"/>
          </p:cNvSpPr>
          <p:nvPr>
            <p:ph idx="1" hasCustomPrompt="1"/>
          </p:nvPr>
        </p:nvSpPr>
        <p:spPr>
          <a:xfrm>
            <a:off x="734437" y="2981740"/>
            <a:ext cx="6653464" cy="2898200"/>
          </a:xfrm>
        </p:spPr>
        <p:txBody>
          <a:bodyPr>
            <a:normAutofit/>
          </a:bodyPr>
          <a:lstStyle>
            <a:lvl1pPr marL="342900" marR="0" indent="-342900" algn="l" defTabSz="914400" rtl="0" eaLnBrk="1" fontAlgn="auto" latinLnBrk="0" hangingPunct="1">
              <a:lnSpc>
                <a:spcPct val="9000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lvl="0"/>
            <a:endParaRPr lang="en-US" dirty="0"/>
          </a:p>
        </p:txBody>
      </p:sp>
      <p:sp>
        <p:nvSpPr>
          <p:cNvPr id="20" name="Title 1">
            <a:extLst>
              <a:ext uri="{FF2B5EF4-FFF2-40B4-BE49-F238E27FC236}">
                <a16:creationId xmlns:a16="http://schemas.microsoft.com/office/drawing/2014/main" id="{52446756-3BA3-C145-AA2F-E31EB94C39AA}"/>
              </a:ext>
            </a:extLst>
          </p:cNvPr>
          <p:cNvSpPr>
            <a:spLocks noGrp="1"/>
          </p:cNvSpPr>
          <p:nvPr>
            <p:ph type="title" hasCustomPrompt="1"/>
          </p:nvPr>
        </p:nvSpPr>
        <p:spPr>
          <a:xfrm>
            <a:off x="731733" y="606291"/>
            <a:ext cx="6653464" cy="1771325"/>
          </a:xfrm>
        </p:spPr>
        <p:txBody>
          <a:bodyPr anchor="b">
            <a:normAutofit/>
          </a:bodyPr>
          <a:lstStyle>
            <a:lvl1pPr>
              <a:defRPr sz="35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15" name="Rectangle 14">
            <a:extLst>
              <a:ext uri="{FF2B5EF4-FFF2-40B4-BE49-F238E27FC236}">
                <a16:creationId xmlns:a16="http://schemas.microsoft.com/office/drawing/2014/main" id="{E504FFF1-452C-734D-A162-E9AC713453F0}"/>
              </a:ext>
            </a:extLst>
          </p:cNvPr>
          <p:cNvSpPr/>
          <p:nvPr userDrawn="1"/>
        </p:nvSpPr>
        <p:spPr>
          <a:xfrm>
            <a:off x="833333" y="2634512"/>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128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BF7812-4F0D-CA4D-A89C-E151C0D87CBA}"/>
              </a:ext>
            </a:extLst>
          </p:cNvPr>
          <p:cNvGrpSpPr/>
          <p:nvPr userDrawn="1"/>
        </p:nvGrpSpPr>
        <p:grpSpPr>
          <a:xfrm>
            <a:off x="494828" y="779520"/>
            <a:ext cx="4835073" cy="4868267"/>
            <a:chOff x="914400" y="1305210"/>
            <a:chExt cx="3995928" cy="4023361"/>
          </a:xfrm>
        </p:grpSpPr>
        <p:pic>
          <p:nvPicPr>
            <p:cNvPr id="16" name="Picture 15" descr="A person standing in front of a building&#10;&#10;Description automatically generated">
              <a:extLst>
                <a:ext uri="{FF2B5EF4-FFF2-40B4-BE49-F238E27FC236}">
                  <a16:creationId xmlns:a16="http://schemas.microsoft.com/office/drawing/2014/main" id="{C2E5600C-8E99-994A-9342-2C22638AF11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b="-468"/>
            <a:stretch/>
          </p:blipFill>
          <p:spPr>
            <a:xfrm>
              <a:off x="914400" y="1305211"/>
              <a:ext cx="3995928" cy="4023360"/>
            </a:xfrm>
            <a:prstGeom prst="rect">
              <a:avLst/>
            </a:prstGeom>
          </p:spPr>
        </p:pic>
        <p:pic>
          <p:nvPicPr>
            <p:cNvPr id="17" name="Picture 16">
              <a:extLst>
                <a:ext uri="{FF2B5EF4-FFF2-40B4-BE49-F238E27FC236}">
                  <a16:creationId xmlns:a16="http://schemas.microsoft.com/office/drawing/2014/main" id="{51B1DB63-4F3F-B542-839E-919310ED615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60632" y="1305210"/>
              <a:ext cx="3249696" cy="4005072"/>
            </a:xfrm>
            <a:prstGeom prst="rect">
              <a:avLst/>
            </a:prstGeom>
          </p:spPr>
        </p:pic>
      </p:grpSp>
      <p:sp>
        <p:nvSpPr>
          <p:cNvPr id="36" name="Content Placeholder 2">
            <a:extLst>
              <a:ext uri="{FF2B5EF4-FFF2-40B4-BE49-F238E27FC236}">
                <a16:creationId xmlns:a16="http://schemas.microsoft.com/office/drawing/2014/main" id="{EE279DF6-8727-8345-A267-34D9115B1AED}"/>
              </a:ext>
            </a:extLst>
          </p:cNvPr>
          <p:cNvSpPr>
            <a:spLocks noGrp="1"/>
          </p:cNvSpPr>
          <p:nvPr>
            <p:ph idx="1" hasCustomPrompt="1"/>
          </p:nvPr>
        </p:nvSpPr>
        <p:spPr>
          <a:xfrm>
            <a:off x="5538536" y="2649097"/>
            <a:ext cx="6074345" cy="2965377"/>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lvl="0"/>
            <a:endParaRPr lang="en-US" dirty="0"/>
          </a:p>
        </p:txBody>
      </p:sp>
      <p:sp>
        <p:nvSpPr>
          <p:cNvPr id="37" name="Title 1">
            <a:extLst>
              <a:ext uri="{FF2B5EF4-FFF2-40B4-BE49-F238E27FC236}">
                <a16:creationId xmlns:a16="http://schemas.microsoft.com/office/drawing/2014/main" id="{56C6E133-5377-6B43-99D3-137104673975}"/>
              </a:ext>
            </a:extLst>
          </p:cNvPr>
          <p:cNvSpPr>
            <a:spLocks noGrp="1"/>
          </p:cNvSpPr>
          <p:nvPr>
            <p:ph type="title" hasCustomPrompt="1"/>
          </p:nvPr>
        </p:nvSpPr>
        <p:spPr>
          <a:xfrm>
            <a:off x="5535833" y="779520"/>
            <a:ext cx="6077048" cy="1325563"/>
          </a:xfrm>
        </p:spPr>
        <p:txBody>
          <a:bodyPr anchor="b">
            <a:normAutofit/>
          </a:bodyPr>
          <a:lstStyle>
            <a:lvl1pPr>
              <a:defRPr sz="35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14" name="Rectangle 13">
            <a:extLst>
              <a:ext uri="{FF2B5EF4-FFF2-40B4-BE49-F238E27FC236}">
                <a16:creationId xmlns:a16="http://schemas.microsoft.com/office/drawing/2014/main" id="{8587E994-CAB5-D245-8D06-1C9F2D9C1681}"/>
              </a:ext>
            </a:extLst>
          </p:cNvPr>
          <p:cNvSpPr/>
          <p:nvPr userDrawn="1"/>
        </p:nvSpPr>
        <p:spPr>
          <a:xfrm>
            <a:off x="5637433" y="2331924"/>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8209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Image Pattern Stitch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1095BA5-6C18-5D43-9467-5E94F4A6A9B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58000" y="0"/>
            <a:ext cx="5330952" cy="6409942"/>
          </a:xfrm>
          <a:prstGeom prst="rect">
            <a:avLst/>
          </a:prstGeom>
        </p:spPr>
      </p:pic>
      <p:pic>
        <p:nvPicPr>
          <p:cNvPr id="18" name="Picture 17">
            <a:extLst>
              <a:ext uri="{FF2B5EF4-FFF2-40B4-BE49-F238E27FC236}">
                <a16:creationId xmlns:a16="http://schemas.microsoft.com/office/drawing/2014/main" id="{90AFEC08-9146-B643-BAAD-17F28B50E2C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3239" b="32401"/>
          <a:stretch/>
        </p:blipFill>
        <p:spPr>
          <a:xfrm>
            <a:off x="6597387" y="-2"/>
            <a:ext cx="508485" cy="6409944"/>
          </a:xfrm>
          <a:prstGeom prst="rect">
            <a:avLst/>
          </a:prstGeom>
        </p:spPr>
      </p:pic>
      <p:sp>
        <p:nvSpPr>
          <p:cNvPr id="24" name="Content Placeholder 2">
            <a:extLst>
              <a:ext uri="{FF2B5EF4-FFF2-40B4-BE49-F238E27FC236}">
                <a16:creationId xmlns:a16="http://schemas.microsoft.com/office/drawing/2014/main" id="{165A02E5-3535-F14D-B14E-83A060175A75}"/>
              </a:ext>
            </a:extLst>
          </p:cNvPr>
          <p:cNvSpPr>
            <a:spLocks noGrp="1"/>
          </p:cNvSpPr>
          <p:nvPr>
            <p:ph idx="1" hasCustomPrompt="1"/>
          </p:nvPr>
        </p:nvSpPr>
        <p:spPr>
          <a:xfrm>
            <a:off x="734437" y="2961192"/>
            <a:ext cx="5546442" cy="2898200"/>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lvl="0"/>
            <a:endParaRPr lang="en-US" dirty="0"/>
          </a:p>
        </p:txBody>
      </p:sp>
      <p:sp>
        <p:nvSpPr>
          <p:cNvPr id="25" name="Title 1">
            <a:extLst>
              <a:ext uri="{FF2B5EF4-FFF2-40B4-BE49-F238E27FC236}">
                <a16:creationId xmlns:a16="http://schemas.microsoft.com/office/drawing/2014/main" id="{833A554F-D923-3643-959F-B45279E3BA1C}"/>
              </a:ext>
            </a:extLst>
          </p:cNvPr>
          <p:cNvSpPr>
            <a:spLocks noGrp="1"/>
          </p:cNvSpPr>
          <p:nvPr>
            <p:ph type="title" hasCustomPrompt="1"/>
          </p:nvPr>
        </p:nvSpPr>
        <p:spPr>
          <a:xfrm>
            <a:off x="731733" y="585743"/>
            <a:ext cx="5546443" cy="1771325"/>
          </a:xfrm>
        </p:spPr>
        <p:txBody>
          <a:bodyPr anchor="b">
            <a:normAutofit/>
          </a:bodyPr>
          <a:lstStyle>
            <a:lvl1pPr>
              <a:defRPr sz="35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7" name="Rectangle 6">
            <a:extLst>
              <a:ext uri="{FF2B5EF4-FFF2-40B4-BE49-F238E27FC236}">
                <a16:creationId xmlns:a16="http://schemas.microsoft.com/office/drawing/2014/main" id="{A6C0CF55-F93B-F041-8966-B846091DBA26}"/>
              </a:ext>
            </a:extLst>
          </p:cNvPr>
          <p:cNvSpPr/>
          <p:nvPr userDrawn="1"/>
        </p:nvSpPr>
        <p:spPr>
          <a:xfrm>
            <a:off x="833333" y="2634512"/>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4650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ntent Image Pattern Stitch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2C28424-5476-4745-BDC8-2B5E8A2B1D17}"/>
              </a:ext>
            </a:extLst>
          </p:cNvPr>
          <p:cNvSpPr>
            <a:spLocks noGrp="1"/>
          </p:cNvSpPr>
          <p:nvPr>
            <p:ph type="pic" sz="quarter" idx="10"/>
          </p:nvPr>
        </p:nvSpPr>
        <p:spPr>
          <a:xfrm>
            <a:off x="0" y="0"/>
            <a:ext cx="5073453" cy="6409942"/>
          </a:xfrm>
          <a:pattFill prst="pct30">
            <a:fgClr>
              <a:schemeClr val="bg1">
                <a:lumMod val="85000"/>
              </a:schemeClr>
            </a:fgClr>
            <a:bgClr>
              <a:schemeClr val="bg1"/>
            </a:bgClr>
          </a:pattFill>
        </p:spPr>
        <p:txBody>
          <a:bodyPr anchor="ctr"/>
          <a:lstStyle>
            <a:lvl1pPr algn="ctr">
              <a:defRPr/>
            </a:lvl1pPr>
          </a:lstStyle>
          <a:p>
            <a:r>
              <a:rPr lang="en-US"/>
              <a:t>Click icon to add picture</a:t>
            </a:r>
            <a:endParaRPr lang="en-US" dirty="0"/>
          </a:p>
        </p:txBody>
      </p:sp>
      <p:pic>
        <p:nvPicPr>
          <p:cNvPr id="18" name="Picture 17">
            <a:extLst>
              <a:ext uri="{FF2B5EF4-FFF2-40B4-BE49-F238E27FC236}">
                <a16:creationId xmlns:a16="http://schemas.microsoft.com/office/drawing/2014/main" id="{90AFEC08-9146-B643-BAAD-17F28B50E2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239" b="32401"/>
          <a:stretch/>
        </p:blipFill>
        <p:spPr>
          <a:xfrm>
            <a:off x="5094001" y="-2"/>
            <a:ext cx="508485" cy="6409944"/>
          </a:xfrm>
          <a:prstGeom prst="rect">
            <a:avLst/>
          </a:prstGeom>
        </p:spPr>
      </p:pic>
      <p:sp>
        <p:nvSpPr>
          <p:cNvPr id="24" name="Content Placeholder 2">
            <a:extLst>
              <a:ext uri="{FF2B5EF4-FFF2-40B4-BE49-F238E27FC236}">
                <a16:creationId xmlns:a16="http://schemas.microsoft.com/office/drawing/2014/main" id="{165A02E5-3535-F14D-B14E-83A060175A75}"/>
              </a:ext>
            </a:extLst>
          </p:cNvPr>
          <p:cNvSpPr>
            <a:spLocks noGrp="1"/>
          </p:cNvSpPr>
          <p:nvPr>
            <p:ph idx="1" hasCustomPrompt="1"/>
          </p:nvPr>
        </p:nvSpPr>
        <p:spPr>
          <a:xfrm>
            <a:off x="6096000" y="2981740"/>
            <a:ext cx="5546442" cy="2898200"/>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lvl="0"/>
            <a:endParaRPr lang="en-US" dirty="0"/>
          </a:p>
        </p:txBody>
      </p:sp>
      <p:sp>
        <p:nvSpPr>
          <p:cNvPr id="25" name="Title 1">
            <a:extLst>
              <a:ext uri="{FF2B5EF4-FFF2-40B4-BE49-F238E27FC236}">
                <a16:creationId xmlns:a16="http://schemas.microsoft.com/office/drawing/2014/main" id="{833A554F-D923-3643-959F-B45279E3BA1C}"/>
              </a:ext>
            </a:extLst>
          </p:cNvPr>
          <p:cNvSpPr>
            <a:spLocks noGrp="1"/>
          </p:cNvSpPr>
          <p:nvPr>
            <p:ph type="title" hasCustomPrompt="1"/>
          </p:nvPr>
        </p:nvSpPr>
        <p:spPr>
          <a:xfrm>
            <a:off x="6093296" y="606291"/>
            <a:ext cx="5546443" cy="1771325"/>
          </a:xfrm>
        </p:spPr>
        <p:txBody>
          <a:bodyPr anchor="b">
            <a:normAutofit/>
          </a:bodyPr>
          <a:lstStyle>
            <a:lvl1pPr>
              <a:defRPr sz="35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15" name="Rectangle 14">
            <a:extLst>
              <a:ext uri="{FF2B5EF4-FFF2-40B4-BE49-F238E27FC236}">
                <a16:creationId xmlns:a16="http://schemas.microsoft.com/office/drawing/2014/main" id="{13A954A5-6199-4D41-90D0-C9A988E4A3CC}"/>
              </a:ext>
            </a:extLst>
          </p:cNvPr>
          <p:cNvSpPr/>
          <p:nvPr userDrawn="1"/>
        </p:nvSpPr>
        <p:spPr>
          <a:xfrm>
            <a:off x="6194896" y="2617090"/>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47761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ntent Image Pattern Stitch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2C28424-5476-4745-BDC8-2B5E8A2B1D17}"/>
              </a:ext>
            </a:extLst>
          </p:cNvPr>
          <p:cNvSpPr>
            <a:spLocks noGrp="1"/>
          </p:cNvSpPr>
          <p:nvPr>
            <p:ph type="pic" sz="quarter" idx="10"/>
          </p:nvPr>
        </p:nvSpPr>
        <p:spPr>
          <a:xfrm>
            <a:off x="7105872" y="0"/>
            <a:ext cx="5086127" cy="6409942"/>
          </a:xfrm>
          <a:pattFill prst="pct30">
            <a:fgClr>
              <a:schemeClr val="bg1">
                <a:lumMod val="85000"/>
              </a:schemeClr>
            </a:fgClr>
            <a:bgClr>
              <a:schemeClr val="bg1"/>
            </a:bgClr>
          </a:pattFill>
        </p:spPr>
        <p:txBody>
          <a:bodyPr anchor="ctr"/>
          <a:lstStyle>
            <a:lvl1pPr algn="ctr">
              <a:defRPr/>
            </a:lvl1pPr>
          </a:lstStyle>
          <a:p>
            <a:r>
              <a:rPr lang="en-US"/>
              <a:t>Click icon to add picture</a:t>
            </a:r>
            <a:endParaRPr lang="en-US" dirty="0"/>
          </a:p>
        </p:txBody>
      </p:sp>
      <p:pic>
        <p:nvPicPr>
          <p:cNvPr id="18" name="Picture 17">
            <a:extLst>
              <a:ext uri="{FF2B5EF4-FFF2-40B4-BE49-F238E27FC236}">
                <a16:creationId xmlns:a16="http://schemas.microsoft.com/office/drawing/2014/main" id="{90AFEC08-9146-B643-BAAD-17F28B50E2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3239" b="32401"/>
          <a:stretch/>
        </p:blipFill>
        <p:spPr>
          <a:xfrm>
            <a:off x="6597387" y="-2"/>
            <a:ext cx="508485" cy="6409942"/>
          </a:xfrm>
          <a:prstGeom prst="rect">
            <a:avLst/>
          </a:prstGeom>
        </p:spPr>
      </p:pic>
      <p:sp>
        <p:nvSpPr>
          <p:cNvPr id="24" name="Content Placeholder 2">
            <a:extLst>
              <a:ext uri="{FF2B5EF4-FFF2-40B4-BE49-F238E27FC236}">
                <a16:creationId xmlns:a16="http://schemas.microsoft.com/office/drawing/2014/main" id="{165A02E5-3535-F14D-B14E-83A060175A75}"/>
              </a:ext>
            </a:extLst>
          </p:cNvPr>
          <p:cNvSpPr>
            <a:spLocks noGrp="1"/>
          </p:cNvSpPr>
          <p:nvPr>
            <p:ph idx="1" hasCustomPrompt="1"/>
          </p:nvPr>
        </p:nvSpPr>
        <p:spPr>
          <a:xfrm>
            <a:off x="734437" y="2981740"/>
            <a:ext cx="5546442" cy="2898200"/>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lvl="0"/>
            <a:endParaRPr lang="en-US" dirty="0"/>
          </a:p>
        </p:txBody>
      </p:sp>
      <p:sp>
        <p:nvSpPr>
          <p:cNvPr id="25" name="Title 1">
            <a:extLst>
              <a:ext uri="{FF2B5EF4-FFF2-40B4-BE49-F238E27FC236}">
                <a16:creationId xmlns:a16="http://schemas.microsoft.com/office/drawing/2014/main" id="{833A554F-D923-3643-959F-B45279E3BA1C}"/>
              </a:ext>
            </a:extLst>
          </p:cNvPr>
          <p:cNvSpPr>
            <a:spLocks noGrp="1"/>
          </p:cNvSpPr>
          <p:nvPr>
            <p:ph type="title" hasCustomPrompt="1"/>
          </p:nvPr>
        </p:nvSpPr>
        <p:spPr>
          <a:xfrm>
            <a:off x="731733" y="606291"/>
            <a:ext cx="5546443" cy="1771325"/>
          </a:xfrm>
        </p:spPr>
        <p:txBody>
          <a:bodyPr anchor="b">
            <a:normAutofit/>
          </a:bodyPr>
          <a:lstStyle>
            <a:lvl1pPr>
              <a:defRPr sz="35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slide</a:t>
            </a:r>
          </a:p>
        </p:txBody>
      </p:sp>
      <p:sp>
        <p:nvSpPr>
          <p:cNvPr id="7" name="Rectangle 6">
            <a:extLst>
              <a:ext uri="{FF2B5EF4-FFF2-40B4-BE49-F238E27FC236}">
                <a16:creationId xmlns:a16="http://schemas.microsoft.com/office/drawing/2014/main" id="{40D444F9-AD31-564C-BD9F-E5EFB1E29A62}"/>
              </a:ext>
            </a:extLst>
          </p:cNvPr>
          <p:cNvSpPr/>
          <p:nvPr userDrawn="1"/>
        </p:nvSpPr>
        <p:spPr>
          <a:xfrm>
            <a:off x="833333" y="2634512"/>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65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8_Pattern Header 1">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73F0CA4-FF02-854D-B8D7-2F9AB6031155}"/>
              </a:ext>
            </a:extLst>
          </p:cNvPr>
          <p:cNvSpPr/>
          <p:nvPr userDrawn="1"/>
        </p:nvSpPr>
        <p:spPr>
          <a:xfrm>
            <a:off x="0" y="0"/>
            <a:ext cx="2438400" cy="641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panose="020B0604030504040204"/>
              <a:ea typeface="+mn-ea"/>
              <a:cs typeface="+mn-cs"/>
            </a:endParaRPr>
          </a:p>
        </p:txBody>
      </p:sp>
      <p:pic>
        <p:nvPicPr>
          <p:cNvPr id="11" name="Picture 10">
            <a:extLst>
              <a:ext uri="{FF2B5EF4-FFF2-40B4-BE49-F238E27FC236}">
                <a16:creationId xmlns:a16="http://schemas.microsoft.com/office/drawing/2014/main" id="{D186F920-DD06-A740-A602-11A7EDF313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6759" y="1046479"/>
            <a:ext cx="3383281" cy="4388321"/>
          </a:xfrm>
          <a:prstGeom prst="rect">
            <a:avLst/>
          </a:prstGeom>
        </p:spPr>
      </p:pic>
      <p:sp>
        <p:nvSpPr>
          <p:cNvPr id="8" name="Rectangle 7">
            <a:extLst>
              <a:ext uri="{FF2B5EF4-FFF2-40B4-BE49-F238E27FC236}">
                <a16:creationId xmlns:a16="http://schemas.microsoft.com/office/drawing/2014/main" id="{AC26ADCD-DE9C-2844-97D7-C097DFF3C2BF}"/>
              </a:ext>
            </a:extLst>
          </p:cNvPr>
          <p:cNvSpPr/>
          <p:nvPr userDrawn="1"/>
        </p:nvSpPr>
        <p:spPr>
          <a:xfrm>
            <a:off x="4772188" y="0"/>
            <a:ext cx="7419812" cy="4141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4772188" y="1046479"/>
            <a:ext cx="6970063" cy="1020334"/>
          </a:xfrm>
        </p:spPr>
        <p:txBody>
          <a:bodyPr anchor="b">
            <a:normAutofit/>
          </a:bodyPr>
          <a:lstStyle>
            <a:lvl1pPr algn="l">
              <a:defRPr sz="32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57" name="Content Placeholder 2">
            <a:extLst>
              <a:ext uri="{FF2B5EF4-FFF2-40B4-BE49-F238E27FC236}">
                <a16:creationId xmlns:a16="http://schemas.microsoft.com/office/drawing/2014/main" id="{DD06E536-F76B-F241-959D-A1A09D8314D8}"/>
              </a:ext>
            </a:extLst>
          </p:cNvPr>
          <p:cNvSpPr>
            <a:spLocks noGrp="1"/>
          </p:cNvSpPr>
          <p:nvPr>
            <p:ph idx="1" hasCustomPrompt="1"/>
          </p:nvPr>
        </p:nvSpPr>
        <p:spPr>
          <a:xfrm>
            <a:off x="4772189" y="2770036"/>
            <a:ext cx="6970062" cy="3061593"/>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add text</a:t>
            </a:r>
          </a:p>
          <a:p>
            <a:pPr lvl="0"/>
            <a:endParaRPr lang="en-US" dirty="0"/>
          </a:p>
        </p:txBody>
      </p:sp>
      <p:sp>
        <p:nvSpPr>
          <p:cNvPr id="7" name="TextBox 6">
            <a:extLst>
              <a:ext uri="{FF2B5EF4-FFF2-40B4-BE49-F238E27FC236}">
                <a16:creationId xmlns:a16="http://schemas.microsoft.com/office/drawing/2014/main" id="{BC18D5FE-EFF0-5C42-A62B-0FCB9CC53567}"/>
              </a:ext>
            </a:extLst>
          </p:cNvPr>
          <p:cNvSpPr txBox="1"/>
          <p:nvPr userDrawn="1"/>
        </p:nvSpPr>
        <p:spPr>
          <a:xfrm>
            <a:off x="3675017" y="-287383"/>
            <a:ext cx="0" cy="0"/>
          </a:xfrm>
          <a:prstGeom prst="rect">
            <a:avLst/>
          </a:prstGeom>
        </p:spPr>
        <p:txBody>
          <a:bodyPr vert="horz" wrap="none" lIns="91440" tIns="45720" rIns="91440" bIns="45720" rtlCol="0" anchor="ctr">
            <a:normAutofit fontScale="25000" lnSpcReduction="20000"/>
          </a:bodyPr>
          <a:lstStyle/>
          <a:p>
            <a:pPr algn="l"/>
            <a:endParaRPr lang="en-US" dirty="0"/>
          </a:p>
        </p:txBody>
      </p:sp>
      <p:pic>
        <p:nvPicPr>
          <p:cNvPr id="9" name="Picture 8">
            <a:extLst>
              <a:ext uri="{FF2B5EF4-FFF2-40B4-BE49-F238E27FC236}">
                <a16:creationId xmlns:a16="http://schemas.microsoft.com/office/drawing/2014/main" id="{C00A3639-888B-1B40-B98E-91DE3D9959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8274399" y="-3502210"/>
            <a:ext cx="415391" cy="7419813"/>
          </a:xfrm>
          <a:prstGeom prst="rect">
            <a:avLst/>
          </a:prstGeom>
        </p:spPr>
      </p:pic>
      <p:sp>
        <p:nvSpPr>
          <p:cNvPr id="10" name="TextBox 9">
            <a:extLst>
              <a:ext uri="{FF2B5EF4-FFF2-40B4-BE49-F238E27FC236}">
                <a16:creationId xmlns:a16="http://schemas.microsoft.com/office/drawing/2014/main" id="{C8512CE7-A0AA-054F-8BD4-A28B740BA5F8}"/>
              </a:ext>
            </a:extLst>
          </p:cNvPr>
          <p:cNvSpPr txBox="1"/>
          <p:nvPr userDrawn="1"/>
        </p:nvSpPr>
        <p:spPr>
          <a:xfrm>
            <a:off x="8038011" y="-679269"/>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2" name="Rectangle 11">
            <a:extLst>
              <a:ext uri="{FF2B5EF4-FFF2-40B4-BE49-F238E27FC236}">
                <a16:creationId xmlns:a16="http://schemas.microsoft.com/office/drawing/2014/main" id="{6FF1B7E2-F085-304C-943F-18494BBE8650}"/>
              </a:ext>
            </a:extLst>
          </p:cNvPr>
          <p:cNvSpPr/>
          <p:nvPr userDrawn="1"/>
        </p:nvSpPr>
        <p:spPr>
          <a:xfrm>
            <a:off x="4873788" y="2373258"/>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013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Pattern Header 1">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73F0CA4-FF02-854D-B8D7-2F9AB6031155}"/>
              </a:ext>
            </a:extLst>
          </p:cNvPr>
          <p:cNvSpPr/>
          <p:nvPr userDrawn="1"/>
        </p:nvSpPr>
        <p:spPr>
          <a:xfrm>
            <a:off x="0" y="0"/>
            <a:ext cx="2438400" cy="6410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panose="020B0604030504040204"/>
              <a:ea typeface="+mn-ea"/>
              <a:cs typeface="+mn-cs"/>
            </a:endParaRPr>
          </a:p>
        </p:txBody>
      </p:sp>
      <p:pic>
        <p:nvPicPr>
          <p:cNvPr id="13" name="Picture 12">
            <a:extLst>
              <a:ext uri="{FF2B5EF4-FFF2-40B4-BE49-F238E27FC236}">
                <a16:creationId xmlns:a16="http://schemas.microsoft.com/office/drawing/2014/main" id="{F4B745EA-F537-214E-A907-5FFDEDD458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6759" y="1042453"/>
            <a:ext cx="3383281" cy="4393146"/>
          </a:xfrm>
          <a:prstGeom prst="rect">
            <a:avLst/>
          </a:prstGeom>
        </p:spPr>
      </p:pic>
      <p:pic>
        <p:nvPicPr>
          <p:cNvPr id="4" name="Picture 3">
            <a:extLst>
              <a:ext uri="{FF2B5EF4-FFF2-40B4-BE49-F238E27FC236}">
                <a16:creationId xmlns:a16="http://schemas.microsoft.com/office/drawing/2014/main" id="{B344E1A2-287D-E646-B037-631684F7B8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8271223" y="-3499034"/>
            <a:ext cx="421742" cy="7419812"/>
          </a:xfrm>
          <a:prstGeom prst="rect">
            <a:avLst/>
          </a:prstGeom>
        </p:spPr>
      </p:pic>
      <p:sp>
        <p:nvSpPr>
          <p:cNvPr id="5" name="TextBox 4">
            <a:extLst>
              <a:ext uri="{FF2B5EF4-FFF2-40B4-BE49-F238E27FC236}">
                <a16:creationId xmlns:a16="http://schemas.microsoft.com/office/drawing/2014/main" id="{62229F90-E917-B14A-B7A5-B7E1C556C8A4}"/>
              </a:ext>
            </a:extLst>
          </p:cNvPr>
          <p:cNvSpPr txBox="1"/>
          <p:nvPr userDrawn="1"/>
        </p:nvSpPr>
        <p:spPr>
          <a:xfrm>
            <a:off x="3631474" y="-71410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3" name="TextBox 2">
            <a:extLst>
              <a:ext uri="{FF2B5EF4-FFF2-40B4-BE49-F238E27FC236}">
                <a16:creationId xmlns:a16="http://schemas.microsoft.com/office/drawing/2014/main" id="{F9B03700-1904-0140-96A6-6AF91E866370}"/>
              </a:ext>
            </a:extLst>
          </p:cNvPr>
          <p:cNvSpPr txBox="1"/>
          <p:nvPr userDrawn="1"/>
        </p:nvSpPr>
        <p:spPr>
          <a:xfrm>
            <a:off x="4035669" y="7552592"/>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4" name="Title 1">
            <a:extLst>
              <a:ext uri="{FF2B5EF4-FFF2-40B4-BE49-F238E27FC236}">
                <a16:creationId xmlns:a16="http://schemas.microsoft.com/office/drawing/2014/main" id="{D5CFA342-CD41-B649-892E-4FE62AA365E1}"/>
              </a:ext>
            </a:extLst>
          </p:cNvPr>
          <p:cNvSpPr>
            <a:spLocks noGrp="1"/>
          </p:cNvSpPr>
          <p:nvPr>
            <p:ph type="title" hasCustomPrompt="1"/>
          </p:nvPr>
        </p:nvSpPr>
        <p:spPr>
          <a:xfrm>
            <a:off x="4772188" y="1046479"/>
            <a:ext cx="6970063" cy="1020334"/>
          </a:xfrm>
        </p:spPr>
        <p:txBody>
          <a:bodyPr anchor="b">
            <a:normAutofit/>
          </a:bodyPr>
          <a:lstStyle>
            <a:lvl1pPr algn="l">
              <a:defRPr sz="32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17" name="Content Placeholder 2">
            <a:extLst>
              <a:ext uri="{FF2B5EF4-FFF2-40B4-BE49-F238E27FC236}">
                <a16:creationId xmlns:a16="http://schemas.microsoft.com/office/drawing/2014/main" id="{ADB0D269-E66A-B84C-8FC5-132D12BB0D69}"/>
              </a:ext>
            </a:extLst>
          </p:cNvPr>
          <p:cNvSpPr>
            <a:spLocks noGrp="1"/>
          </p:cNvSpPr>
          <p:nvPr>
            <p:ph idx="1" hasCustomPrompt="1"/>
          </p:nvPr>
        </p:nvSpPr>
        <p:spPr>
          <a:xfrm>
            <a:off x="4772189" y="2770036"/>
            <a:ext cx="6970062" cy="3061593"/>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add text</a:t>
            </a:r>
          </a:p>
          <a:p>
            <a:pPr lvl="0"/>
            <a:endParaRPr lang="en-US" dirty="0"/>
          </a:p>
        </p:txBody>
      </p:sp>
      <p:sp>
        <p:nvSpPr>
          <p:cNvPr id="10" name="Rectangle 9">
            <a:extLst>
              <a:ext uri="{FF2B5EF4-FFF2-40B4-BE49-F238E27FC236}">
                <a16:creationId xmlns:a16="http://schemas.microsoft.com/office/drawing/2014/main" id="{C1CDBAE1-2C9A-BA46-9C43-58C51674CF6C}"/>
              </a:ext>
            </a:extLst>
          </p:cNvPr>
          <p:cNvSpPr/>
          <p:nvPr userDrawn="1"/>
        </p:nvSpPr>
        <p:spPr>
          <a:xfrm>
            <a:off x="4873788" y="2373258"/>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519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58F1D-1D9C-0841-A552-DDBE53E0188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0" y="-1"/>
            <a:ext cx="12188952" cy="6413501"/>
          </a:xfrm>
          <a:prstGeom prst="rect">
            <a:avLst/>
          </a:prstGeom>
        </p:spPr>
      </p:pic>
      <p:sp>
        <p:nvSpPr>
          <p:cNvPr id="4" name="Rectangle 3">
            <a:extLst>
              <a:ext uri="{FF2B5EF4-FFF2-40B4-BE49-F238E27FC236}">
                <a16:creationId xmlns:a16="http://schemas.microsoft.com/office/drawing/2014/main" id="{9ED89837-80FE-8741-A57B-BBD3A7CB5D47}"/>
              </a:ext>
            </a:extLst>
          </p:cNvPr>
          <p:cNvSpPr/>
          <p:nvPr userDrawn="1"/>
        </p:nvSpPr>
        <p:spPr>
          <a:xfrm>
            <a:off x="0" y="1755840"/>
            <a:ext cx="5971010" cy="2478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45A0EC81-1493-B148-8FD4-29D8B1AF5CB9}"/>
              </a:ext>
            </a:extLst>
          </p:cNvPr>
          <p:cNvSpPr>
            <a:spLocks noGrp="1"/>
          </p:cNvSpPr>
          <p:nvPr>
            <p:ph type="title" hasCustomPrompt="1"/>
          </p:nvPr>
        </p:nvSpPr>
        <p:spPr>
          <a:xfrm>
            <a:off x="569253" y="1955261"/>
            <a:ext cx="5067050" cy="2081718"/>
          </a:xfrm>
        </p:spPr>
        <p:txBody>
          <a:bodyPr>
            <a:normAutofit/>
          </a:bodyPr>
          <a:lstStyle>
            <a:lvl1pPr>
              <a:defRPr sz="36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DIVIDER SLIDE</a:t>
            </a:r>
          </a:p>
        </p:txBody>
      </p:sp>
      <p:sp>
        <p:nvSpPr>
          <p:cNvPr id="7" name="Rectangle 6">
            <a:extLst>
              <a:ext uri="{FF2B5EF4-FFF2-40B4-BE49-F238E27FC236}">
                <a16:creationId xmlns:a16="http://schemas.microsoft.com/office/drawing/2014/main" id="{D456941E-9C18-474C-9A70-A8C0F727B927}"/>
              </a:ext>
            </a:extLst>
          </p:cNvPr>
          <p:cNvSpPr/>
          <p:nvPr userDrawn="1"/>
        </p:nvSpPr>
        <p:spPr>
          <a:xfrm>
            <a:off x="0" y="2210759"/>
            <a:ext cx="188843" cy="156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2372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attern Header 1">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1534D5D1-5BCA-6246-AC95-BA8AB4756AFC}"/>
              </a:ext>
            </a:extLst>
          </p:cNvPr>
          <p:cNvPicPr>
            <a:picLocks noChangeAspect="1"/>
          </p:cNvPicPr>
          <p:nvPr userDrawn="1"/>
        </p:nvPicPr>
        <p:blipFill>
          <a:blip r:embed="rId2"/>
          <a:stretch>
            <a:fillRect/>
          </a:stretch>
        </p:blipFill>
        <p:spPr>
          <a:xfrm rot="5400000">
            <a:off x="3138754" y="-4087180"/>
            <a:ext cx="10462647" cy="7850171"/>
          </a:xfrm>
          <a:prstGeom prst="rect">
            <a:avLst/>
          </a:prstGeom>
        </p:spPr>
      </p:pic>
      <p:sp>
        <p:nvSpPr>
          <p:cNvPr id="48" name="Rectangle 47">
            <a:extLst>
              <a:ext uri="{FF2B5EF4-FFF2-40B4-BE49-F238E27FC236}">
                <a16:creationId xmlns:a16="http://schemas.microsoft.com/office/drawing/2014/main" id="{973F0CA4-FF02-854D-B8D7-2F9AB6031155}"/>
              </a:ext>
            </a:extLst>
          </p:cNvPr>
          <p:cNvSpPr/>
          <p:nvPr userDrawn="1"/>
        </p:nvSpPr>
        <p:spPr>
          <a:xfrm>
            <a:off x="0" y="0"/>
            <a:ext cx="2438400" cy="6410960"/>
          </a:xfrm>
          <a:prstGeom prst="rect">
            <a:avLst/>
          </a:prstGeom>
          <a:solidFill>
            <a:srgbClr val="EA8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panose="020B0604030504040204"/>
              <a:ea typeface="+mn-ea"/>
              <a:cs typeface="+mn-cs"/>
            </a:endParaRPr>
          </a:p>
        </p:txBody>
      </p:sp>
      <p:pic>
        <p:nvPicPr>
          <p:cNvPr id="55" name="Picture 54" descr="A group of people sitting at a table in front of a computer&#10;&#10;Description automatically generated">
            <a:extLst>
              <a:ext uri="{FF2B5EF4-FFF2-40B4-BE49-F238E27FC236}">
                <a16:creationId xmlns:a16="http://schemas.microsoft.com/office/drawing/2014/main" id="{C9FA409C-EE1A-DA4C-BAFB-BF5103BA3B8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46760" y="1046480"/>
            <a:ext cx="3383280" cy="4389120"/>
          </a:xfrm>
          <a:prstGeom prst="rect">
            <a:avLst/>
          </a:prstGeom>
        </p:spPr>
      </p:pic>
      <p:sp>
        <p:nvSpPr>
          <p:cNvPr id="12" name="Title 1">
            <a:extLst>
              <a:ext uri="{FF2B5EF4-FFF2-40B4-BE49-F238E27FC236}">
                <a16:creationId xmlns:a16="http://schemas.microsoft.com/office/drawing/2014/main" id="{C481DF4B-B0A8-2243-A6A1-33D804E31AA3}"/>
              </a:ext>
            </a:extLst>
          </p:cNvPr>
          <p:cNvSpPr>
            <a:spLocks noGrp="1"/>
          </p:cNvSpPr>
          <p:nvPr>
            <p:ph type="title" hasCustomPrompt="1"/>
          </p:nvPr>
        </p:nvSpPr>
        <p:spPr>
          <a:xfrm>
            <a:off x="4772188" y="1046479"/>
            <a:ext cx="6970063" cy="1020334"/>
          </a:xfrm>
        </p:spPr>
        <p:txBody>
          <a:bodyPr anchor="b">
            <a:normAutofit/>
          </a:bodyPr>
          <a:lstStyle>
            <a:lvl1pPr algn="l">
              <a:defRPr sz="32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15" name="Content Placeholder 2">
            <a:extLst>
              <a:ext uri="{FF2B5EF4-FFF2-40B4-BE49-F238E27FC236}">
                <a16:creationId xmlns:a16="http://schemas.microsoft.com/office/drawing/2014/main" id="{7FEB8395-9C7C-D64D-8AF3-193FDC4B4DC5}"/>
              </a:ext>
            </a:extLst>
          </p:cNvPr>
          <p:cNvSpPr>
            <a:spLocks noGrp="1"/>
          </p:cNvSpPr>
          <p:nvPr>
            <p:ph idx="1" hasCustomPrompt="1"/>
          </p:nvPr>
        </p:nvSpPr>
        <p:spPr>
          <a:xfrm>
            <a:off x="4772189" y="2770036"/>
            <a:ext cx="6970062" cy="3061593"/>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add text</a:t>
            </a:r>
          </a:p>
          <a:p>
            <a:pPr lvl="0"/>
            <a:endParaRPr lang="en-US" dirty="0"/>
          </a:p>
        </p:txBody>
      </p:sp>
      <p:sp>
        <p:nvSpPr>
          <p:cNvPr id="8" name="Rectangle 7">
            <a:extLst>
              <a:ext uri="{FF2B5EF4-FFF2-40B4-BE49-F238E27FC236}">
                <a16:creationId xmlns:a16="http://schemas.microsoft.com/office/drawing/2014/main" id="{FBB14BC8-A619-2F4F-B082-2E8CDF3A1E2E}"/>
              </a:ext>
            </a:extLst>
          </p:cNvPr>
          <p:cNvSpPr/>
          <p:nvPr userDrawn="1"/>
        </p:nvSpPr>
        <p:spPr>
          <a:xfrm>
            <a:off x="4873788" y="2373258"/>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795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Pattern Header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E550756-1942-B349-B3B7-F4B72902B989}"/>
              </a:ext>
            </a:extLst>
          </p:cNvPr>
          <p:cNvSpPr/>
          <p:nvPr userDrawn="1"/>
        </p:nvSpPr>
        <p:spPr>
          <a:xfrm>
            <a:off x="0" y="0"/>
            <a:ext cx="2438400" cy="6410960"/>
          </a:xfrm>
          <a:prstGeom prst="rect">
            <a:avLst/>
          </a:prstGeom>
          <a:solidFill>
            <a:srgbClr val="0A8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panose="020B0604030504040204"/>
              <a:ea typeface="+mn-ea"/>
              <a:cs typeface="+mn-cs"/>
            </a:endParaRPr>
          </a:p>
        </p:txBody>
      </p:sp>
      <p:pic>
        <p:nvPicPr>
          <p:cNvPr id="25" name="Picture 24">
            <a:extLst>
              <a:ext uri="{FF2B5EF4-FFF2-40B4-BE49-F238E27FC236}">
                <a16:creationId xmlns:a16="http://schemas.microsoft.com/office/drawing/2014/main" id="{573084DD-EBB4-2A42-8793-765CA7C82F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2605" t="8391" r="18779" b="24891"/>
          <a:stretch/>
        </p:blipFill>
        <p:spPr>
          <a:xfrm rot="16200000">
            <a:off x="8253405" y="-3485189"/>
            <a:ext cx="457379" cy="7419814"/>
          </a:xfrm>
          <a:prstGeom prst="rect">
            <a:avLst/>
          </a:prstGeom>
        </p:spPr>
      </p:pic>
      <p:pic>
        <p:nvPicPr>
          <p:cNvPr id="26" name="Picture 25" descr="A person wearing glasses&#10;&#10;Description automatically generated">
            <a:extLst>
              <a:ext uri="{FF2B5EF4-FFF2-40B4-BE49-F238E27FC236}">
                <a16:creationId xmlns:a16="http://schemas.microsoft.com/office/drawing/2014/main" id="{8EE57C86-917C-764A-A959-27D6F6F950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840"/>
          <a:stretch/>
        </p:blipFill>
        <p:spPr>
          <a:xfrm>
            <a:off x="741143" y="1046477"/>
            <a:ext cx="3383280" cy="4435642"/>
          </a:xfrm>
          <a:prstGeom prst="rect">
            <a:avLst/>
          </a:prstGeom>
        </p:spPr>
      </p:pic>
      <p:sp>
        <p:nvSpPr>
          <p:cNvPr id="2" name="TextBox 1">
            <a:extLst>
              <a:ext uri="{FF2B5EF4-FFF2-40B4-BE49-F238E27FC236}">
                <a16:creationId xmlns:a16="http://schemas.microsoft.com/office/drawing/2014/main" id="{65909C54-91C5-2840-BE1E-1009E24D19D0}"/>
              </a:ext>
            </a:extLst>
          </p:cNvPr>
          <p:cNvSpPr txBox="1"/>
          <p:nvPr userDrawn="1"/>
        </p:nvSpPr>
        <p:spPr>
          <a:xfrm>
            <a:off x="2124635" y="-847165"/>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3" name="Title 1">
            <a:extLst>
              <a:ext uri="{FF2B5EF4-FFF2-40B4-BE49-F238E27FC236}">
                <a16:creationId xmlns:a16="http://schemas.microsoft.com/office/drawing/2014/main" id="{5B88641A-46A2-3F4E-83EA-ECDB9FEE61AD}"/>
              </a:ext>
            </a:extLst>
          </p:cNvPr>
          <p:cNvSpPr>
            <a:spLocks noGrp="1"/>
          </p:cNvSpPr>
          <p:nvPr>
            <p:ph type="title" hasCustomPrompt="1"/>
          </p:nvPr>
        </p:nvSpPr>
        <p:spPr>
          <a:xfrm>
            <a:off x="4772188" y="1046479"/>
            <a:ext cx="6970063" cy="1020334"/>
          </a:xfrm>
        </p:spPr>
        <p:txBody>
          <a:bodyPr anchor="b">
            <a:normAutofit/>
          </a:bodyPr>
          <a:lstStyle>
            <a:lvl1pPr algn="l">
              <a:defRPr sz="32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17" name="Content Placeholder 2">
            <a:extLst>
              <a:ext uri="{FF2B5EF4-FFF2-40B4-BE49-F238E27FC236}">
                <a16:creationId xmlns:a16="http://schemas.microsoft.com/office/drawing/2014/main" id="{F2BC829C-D947-AB45-87C0-7AB075F24479}"/>
              </a:ext>
            </a:extLst>
          </p:cNvPr>
          <p:cNvSpPr>
            <a:spLocks noGrp="1"/>
          </p:cNvSpPr>
          <p:nvPr>
            <p:ph idx="1" hasCustomPrompt="1"/>
          </p:nvPr>
        </p:nvSpPr>
        <p:spPr>
          <a:xfrm>
            <a:off x="4772189" y="2770036"/>
            <a:ext cx="6970062" cy="3061593"/>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add text</a:t>
            </a:r>
          </a:p>
          <a:p>
            <a:pPr lvl="0"/>
            <a:endParaRPr lang="en-US" dirty="0"/>
          </a:p>
        </p:txBody>
      </p:sp>
      <p:sp>
        <p:nvSpPr>
          <p:cNvPr id="9" name="Rectangle 8">
            <a:extLst>
              <a:ext uri="{FF2B5EF4-FFF2-40B4-BE49-F238E27FC236}">
                <a16:creationId xmlns:a16="http://schemas.microsoft.com/office/drawing/2014/main" id="{013B2EBE-CC41-FE4D-AAFA-36FF82106144}"/>
              </a:ext>
            </a:extLst>
          </p:cNvPr>
          <p:cNvSpPr/>
          <p:nvPr userDrawn="1"/>
        </p:nvSpPr>
        <p:spPr>
          <a:xfrm>
            <a:off x="4873788" y="2373258"/>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0605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8_Pattern Head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E2CE9B-151D-1C4A-8F55-D4DF521548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25766" b="17147"/>
          <a:stretch/>
        </p:blipFill>
        <p:spPr>
          <a:xfrm rot="16200000">
            <a:off x="8292626" y="-3535634"/>
            <a:ext cx="457200" cy="7498079"/>
          </a:xfrm>
          <a:prstGeom prst="rect">
            <a:avLst/>
          </a:prstGeom>
        </p:spPr>
      </p:pic>
      <p:sp>
        <p:nvSpPr>
          <p:cNvPr id="24" name="Rectangle 23">
            <a:extLst>
              <a:ext uri="{FF2B5EF4-FFF2-40B4-BE49-F238E27FC236}">
                <a16:creationId xmlns:a16="http://schemas.microsoft.com/office/drawing/2014/main" id="{0E550756-1942-B349-B3B7-F4B72902B989}"/>
              </a:ext>
            </a:extLst>
          </p:cNvPr>
          <p:cNvSpPr/>
          <p:nvPr userDrawn="1"/>
        </p:nvSpPr>
        <p:spPr>
          <a:xfrm>
            <a:off x="0" y="0"/>
            <a:ext cx="2438400" cy="6410960"/>
          </a:xfrm>
          <a:prstGeom prst="rect">
            <a:avLst/>
          </a:prstGeom>
          <a:solidFill>
            <a:srgbClr val="45A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panose="020B0604030504040204"/>
              <a:ea typeface="+mn-ea"/>
              <a:cs typeface="+mn-cs"/>
            </a:endParaRPr>
          </a:p>
        </p:txBody>
      </p:sp>
      <p:sp>
        <p:nvSpPr>
          <p:cNvPr id="2" name="TextBox 1">
            <a:extLst>
              <a:ext uri="{FF2B5EF4-FFF2-40B4-BE49-F238E27FC236}">
                <a16:creationId xmlns:a16="http://schemas.microsoft.com/office/drawing/2014/main" id="{65909C54-91C5-2840-BE1E-1009E24D19D0}"/>
              </a:ext>
            </a:extLst>
          </p:cNvPr>
          <p:cNvSpPr txBox="1"/>
          <p:nvPr userDrawn="1"/>
        </p:nvSpPr>
        <p:spPr>
          <a:xfrm>
            <a:off x="2124635" y="-847165"/>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3" name="Title 1">
            <a:extLst>
              <a:ext uri="{FF2B5EF4-FFF2-40B4-BE49-F238E27FC236}">
                <a16:creationId xmlns:a16="http://schemas.microsoft.com/office/drawing/2014/main" id="{5B88641A-46A2-3F4E-83EA-ECDB9FEE61AD}"/>
              </a:ext>
            </a:extLst>
          </p:cNvPr>
          <p:cNvSpPr>
            <a:spLocks noGrp="1"/>
          </p:cNvSpPr>
          <p:nvPr>
            <p:ph type="title" hasCustomPrompt="1"/>
          </p:nvPr>
        </p:nvSpPr>
        <p:spPr>
          <a:xfrm>
            <a:off x="4772188" y="1046479"/>
            <a:ext cx="6970063" cy="1020334"/>
          </a:xfrm>
        </p:spPr>
        <p:txBody>
          <a:bodyPr anchor="b">
            <a:normAutofit/>
          </a:bodyPr>
          <a:lstStyle>
            <a:lvl1pPr algn="l">
              <a:defRPr sz="32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15" name="Rectangle 14">
            <a:extLst>
              <a:ext uri="{FF2B5EF4-FFF2-40B4-BE49-F238E27FC236}">
                <a16:creationId xmlns:a16="http://schemas.microsoft.com/office/drawing/2014/main" id="{72321063-BD38-4A45-B795-AABF36430F43}"/>
              </a:ext>
            </a:extLst>
          </p:cNvPr>
          <p:cNvSpPr/>
          <p:nvPr userDrawn="1"/>
        </p:nvSpPr>
        <p:spPr>
          <a:xfrm>
            <a:off x="4772188" y="2373258"/>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F2BC829C-D947-AB45-87C0-7AB075F24479}"/>
              </a:ext>
            </a:extLst>
          </p:cNvPr>
          <p:cNvSpPr>
            <a:spLocks noGrp="1"/>
          </p:cNvSpPr>
          <p:nvPr>
            <p:ph idx="1" hasCustomPrompt="1"/>
          </p:nvPr>
        </p:nvSpPr>
        <p:spPr>
          <a:xfrm>
            <a:off x="4772189" y="2770036"/>
            <a:ext cx="6970062" cy="3061593"/>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marL="342900" marR="0" lvl="0" indent="-342900" algn="l" defTabSz="914400" rtl="0" eaLnBrk="1" fontAlgn="auto" latinLnBrk="0" hangingPunct="1">
              <a:lnSpc>
                <a:spcPct val="90000"/>
              </a:lnSpc>
              <a:spcBef>
                <a:spcPts val="1000"/>
              </a:spcBef>
              <a:spcAft>
                <a:spcPts val="0"/>
              </a:spcAft>
              <a:buClrTx/>
              <a:buSzTx/>
              <a:buFont typeface="Wingdings" pitchFamily="2" charset="2"/>
              <a:buChar char="§"/>
              <a:tabLst/>
              <a:defRPr/>
            </a:pPr>
            <a:r>
              <a:rPr lang="en-US" dirty="0"/>
              <a:t>Body copy to go here</a:t>
            </a:r>
          </a:p>
          <a:p>
            <a:pPr lvl="0"/>
            <a:endParaRPr lang="en-US" dirty="0"/>
          </a:p>
        </p:txBody>
      </p:sp>
      <p:pic>
        <p:nvPicPr>
          <p:cNvPr id="6" name="Picture 5" descr="A person sitting on a table&#10;&#10;Description automatically generated">
            <a:extLst>
              <a:ext uri="{FF2B5EF4-FFF2-40B4-BE49-F238E27FC236}">
                <a16:creationId xmlns:a16="http://schemas.microsoft.com/office/drawing/2014/main" id="{CAE39C77-BE62-A54E-B869-91D4034BF88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46760" y="1046478"/>
            <a:ext cx="3383280" cy="4435642"/>
          </a:xfrm>
          <a:prstGeom prst="rect">
            <a:avLst/>
          </a:prstGeom>
        </p:spPr>
      </p:pic>
    </p:spTree>
    <p:extLst>
      <p:ext uri="{BB962C8B-B14F-4D97-AF65-F5344CB8AC3E}">
        <p14:creationId xmlns:p14="http://schemas.microsoft.com/office/powerpoint/2010/main" val="303882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Pattern Header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768ACA3-3EFC-B744-8C25-A4CE4D692798}"/>
              </a:ext>
            </a:extLst>
          </p:cNvPr>
          <p:cNvSpPr/>
          <p:nvPr userDrawn="1"/>
        </p:nvSpPr>
        <p:spPr>
          <a:xfrm>
            <a:off x="0" y="0"/>
            <a:ext cx="2438400" cy="6410960"/>
          </a:xfrm>
          <a:prstGeom prst="rect">
            <a:avLst/>
          </a:prstGeom>
          <a:solidFill>
            <a:srgbClr val="0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panose="020B0604030504040204"/>
              <a:ea typeface="+mn-ea"/>
              <a:cs typeface="+mn-cs"/>
            </a:endParaRPr>
          </a:p>
        </p:txBody>
      </p:sp>
      <p:pic>
        <p:nvPicPr>
          <p:cNvPr id="15" name="Picture 14" descr="A person sitting at a table using a computer&#10;&#10;Description automatically generated">
            <a:extLst>
              <a:ext uri="{FF2B5EF4-FFF2-40B4-BE49-F238E27FC236}">
                <a16:creationId xmlns:a16="http://schemas.microsoft.com/office/drawing/2014/main" id="{1EFE7723-B92E-654C-B660-606826CD04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6760" y="1046480"/>
            <a:ext cx="3383280" cy="4389120"/>
          </a:xfrm>
          <a:prstGeom prst="rect">
            <a:avLst/>
          </a:prstGeom>
        </p:spPr>
      </p:pic>
      <p:pic>
        <p:nvPicPr>
          <p:cNvPr id="16" name="Picture 15">
            <a:extLst>
              <a:ext uri="{FF2B5EF4-FFF2-40B4-BE49-F238E27FC236}">
                <a16:creationId xmlns:a16="http://schemas.microsoft.com/office/drawing/2014/main" id="{E1155E50-26CB-3640-81B5-2C034FA05C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9593"/>
          <a:stretch/>
        </p:blipFill>
        <p:spPr>
          <a:xfrm>
            <a:off x="4809583" y="1275"/>
            <a:ext cx="7379208" cy="429629"/>
          </a:xfrm>
          <a:prstGeom prst="rect">
            <a:avLst/>
          </a:prstGeom>
        </p:spPr>
      </p:pic>
      <p:sp>
        <p:nvSpPr>
          <p:cNvPr id="12" name="Title 1">
            <a:extLst>
              <a:ext uri="{FF2B5EF4-FFF2-40B4-BE49-F238E27FC236}">
                <a16:creationId xmlns:a16="http://schemas.microsoft.com/office/drawing/2014/main" id="{46C36773-970A-1B4C-9B01-CEA462C1BF0B}"/>
              </a:ext>
            </a:extLst>
          </p:cNvPr>
          <p:cNvSpPr>
            <a:spLocks noGrp="1"/>
          </p:cNvSpPr>
          <p:nvPr>
            <p:ph type="title" hasCustomPrompt="1"/>
          </p:nvPr>
        </p:nvSpPr>
        <p:spPr>
          <a:xfrm>
            <a:off x="4772188" y="1046479"/>
            <a:ext cx="6970063" cy="1020334"/>
          </a:xfrm>
        </p:spPr>
        <p:txBody>
          <a:bodyPr anchor="b">
            <a:normAutofit/>
          </a:bodyPr>
          <a:lstStyle>
            <a:lvl1pPr algn="l">
              <a:defRPr sz="32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19" name="Content Placeholder 2">
            <a:extLst>
              <a:ext uri="{FF2B5EF4-FFF2-40B4-BE49-F238E27FC236}">
                <a16:creationId xmlns:a16="http://schemas.microsoft.com/office/drawing/2014/main" id="{8A7324F0-2083-C641-BCA4-3C2EC18A2645}"/>
              </a:ext>
            </a:extLst>
          </p:cNvPr>
          <p:cNvSpPr>
            <a:spLocks noGrp="1"/>
          </p:cNvSpPr>
          <p:nvPr>
            <p:ph idx="1" hasCustomPrompt="1"/>
          </p:nvPr>
        </p:nvSpPr>
        <p:spPr>
          <a:xfrm>
            <a:off x="4772189" y="2770036"/>
            <a:ext cx="6970062" cy="3061593"/>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add text</a:t>
            </a:r>
          </a:p>
          <a:p>
            <a:pPr lvl="0"/>
            <a:endParaRPr lang="en-US" dirty="0"/>
          </a:p>
        </p:txBody>
      </p:sp>
      <p:sp>
        <p:nvSpPr>
          <p:cNvPr id="8" name="Rectangle 7">
            <a:extLst>
              <a:ext uri="{FF2B5EF4-FFF2-40B4-BE49-F238E27FC236}">
                <a16:creationId xmlns:a16="http://schemas.microsoft.com/office/drawing/2014/main" id="{66DA786D-624F-8249-9920-2F1F23298DC3}"/>
              </a:ext>
            </a:extLst>
          </p:cNvPr>
          <p:cNvSpPr/>
          <p:nvPr userDrawn="1"/>
        </p:nvSpPr>
        <p:spPr>
          <a:xfrm>
            <a:off x="4873788" y="2373258"/>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598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Pattern Header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768ACA3-3EFC-B744-8C25-A4CE4D692798}"/>
              </a:ext>
            </a:extLst>
          </p:cNvPr>
          <p:cNvSpPr/>
          <p:nvPr userDrawn="1"/>
        </p:nvSpPr>
        <p:spPr>
          <a:xfrm>
            <a:off x="0" y="0"/>
            <a:ext cx="2438400" cy="6410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panose="020B0604030504040204"/>
              <a:ea typeface="+mn-ea"/>
              <a:cs typeface="+mn-cs"/>
            </a:endParaRPr>
          </a:p>
        </p:txBody>
      </p:sp>
      <p:pic>
        <p:nvPicPr>
          <p:cNvPr id="3" name="Picture 2">
            <a:extLst>
              <a:ext uri="{FF2B5EF4-FFF2-40B4-BE49-F238E27FC236}">
                <a16:creationId xmlns:a16="http://schemas.microsoft.com/office/drawing/2014/main" id="{3B5E554D-3F81-8E49-9ACF-22DC44DC05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6760" y="1046480"/>
            <a:ext cx="3383280" cy="4392023"/>
          </a:xfrm>
          <a:prstGeom prst="rect">
            <a:avLst/>
          </a:prstGeom>
        </p:spPr>
      </p:pic>
      <p:pic>
        <p:nvPicPr>
          <p:cNvPr id="18" name="Picture 17">
            <a:extLst>
              <a:ext uri="{FF2B5EF4-FFF2-40B4-BE49-F238E27FC236}">
                <a16:creationId xmlns:a16="http://schemas.microsoft.com/office/drawing/2014/main" id="{2FB4CBF8-DC3F-DE40-874F-6B24BE0180B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3239" b="18449"/>
          <a:stretch/>
        </p:blipFill>
        <p:spPr>
          <a:xfrm rot="5400000">
            <a:off x="8258213" y="-3486506"/>
            <a:ext cx="447759" cy="7419812"/>
          </a:xfrm>
          <a:prstGeom prst="rect">
            <a:avLst/>
          </a:prstGeom>
        </p:spPr>
      </p:pic>
      <p:sp>
        <p:nvSpPr>
          <p:cNvPr id="4" name="TextBox 3">
            <a:extLst>
              <a:ext uri="{FF2B5EF4-FFF2-40B4-BE49-F238E27FC236}">
                <a16:creationId xmlns:a16="http://schemas.microsoft.com/office/drawing/2014/main" id="{E2B6FCCC-1C4C-D14C-9BF0-94EB3A5ACBA2}"/>
              </a:ext>
            </a:extLst>
          </p:cNvPr>
          <p:cNvSpPr txBox="1"/>
          <p:nvPr userDrawn="1"/>
        </p:nvSpPr>
        <p:spPr>
          <a:xfrm>
            <a:off x="4127863" y="-757646"/>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3" name="Title 1">
            <a:extLst>
              <a:ext uri="{FF2B5EF4-FFF2-40B4-BE49-F238E27FC236}">
                <a16:creationId xmlns:a16="http://schemas.microsoft.com/office/drawing/2014/main" id="{9D4C00CF-09CD-A34D-A06A-D2285A10A7D7}"/>
              </a:ext>
            </a:extLst>
          </p:cNvPr>
          <p:cNvSpPr>
            <a:spLocks noGrp="1"/>
          </p:cNvSpPr>
          <p:nvPr>
            <p:ph type="title" hasCustomPrompt="1"/>
          </p:nvPr>
        </p:nvSpPr>
        <p:spPr>
          <a:xfrm>
            <a:off x="4772188" y="1046479"/>
            <a:ext cx="6970063" cy="1020334"/>
          </a:xfrm>
        </p:spPr>
        <p:txBody>
          <a:bodyPr anchor="b">
            <a:normAutofit/>
          </a:bodyPr>
          <a:lstStyle>
            <a:lvl1pPr algn="l">
              <a:defRPr sz="32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19" name="Content Placeholder 2">
            <a:extLst>
              <a:ext uri="{FF2B5EF4-FFF2-40B4-BE49-F238E27FC236}">
                <a16:creationId xmlns:a16="http://schemas.microsoft.com/office/drawing/2014/main" id="{C42B0582-2347-5D46-A812-9CBE4E5420D7}"/>
              </a:ext>
            </a:extLst>
          </p:cNvPr>
          <p:cNvSpPr>
            <a:spLocks noGrp="1"/>
          </p:cNvSpPr>
          <p:nvPr>
            <p:ph idx="1" hasCustomPrompt="1"/>
          </p:nvPr>
        </p:nvSpPr>
        <p:spPr>
          <a:xfrm>
            <a:off x="4772189" y="2770036"/>
            <a:ext cx="6970062" cy="3061593"/>
          </a:xfrm>
        </p:spPr>
        <p:txBody>
          <a:bodyPr>
            <a:normAutofit/>
          </a:bodyPr>
          <a:lstStyle>
            <a:lvl1pPr marL="342900" marR="0" indent="-342900" algn="l" defTabSz="914400" rtl="0" eaLnBrk="1" fontAlgn="auto" latinLnBrk="0" hangingPunct="1">
              <a:lnSpc>
                <a:spcPts val="3080"/>
              </a:lnSpc>
              <a:spcBef>
                <a:spcPts val="1000"/>
              </a:spcBef>
              <a:spcAft>
                <a:spcPts val="0"/>
              </a:spcAft>
              <a:buClrTx/>
              <a:buSzTx/>
              <a:buFont typeface="Wingdings" pitchFamily="2" charset="2"/>
              <a:buChar char="§"/>
              <a:tabLst/>
              <a:defRPr sz="24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add text</a:t>
            </a:r>
          </a:p>
          <a:p>
            <a:pPr lvl="0"/>
            <a:endParaRPr lang="en-US" dirty="0"/>
          </a:p>
        </p:txBody>
      </p:sp>
      <p:sp>
        <p:nvSpPr>
          <p:cNvPr id="9" name="Rectangle 8">
            <a:extLst>
              <a:ext uri="{FF2B5EF4-FFF2-40B4-BE49-F238E27FC236}">
                <a16:creationId xmlns:a16="http://schemas.microsoft.com/office/drawing/2014/main" id="{9F88FF97-9AB0-4647-A7CC-CA2EF55679BC}"/>
              </a:ext>
            </a:extLst>
          </p:cNvPr>
          <p:cNvSpPr/>
          <p:nvPr userDrawn="1"/>
        </p:nvSpPr>
        <p:spPr>
          <a:xfrm>
            <a:off x="4873788" y="2373258"/>
            <a:ext cx="1827964" cy="90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1989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Pattern Header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F8185CD-808A-B841-99A3-5E6FCC30215A}"/>
              </a:ext>
            </a:extLst>
          </p:cNvPr>
          <p:cNvSpPr/>
          <p:nvPr userDrawn="1"/>
        </p:nvSpPr>
        <p:spPr>
          <a:xfrm>
            <a:off x="-1" y="-9380"/>
            <a:ext cx="6131551" cy="6430506"/>
          </a:xfrm>
          <a:prstGeom prst="rect">
            <a:avLst/>
          </a:prstGeom>
          <a:solidFill>
            <a:srgbClr val="00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335E4DDC-9D55-E044-BDF2-11E710FEA3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3660" r="4835" b="742"/>
          <a:stretch/>
        </p:blipFill>
        <p:spPr>
          <a:xfrm>
            <a:off x="2639563" y="-9380"/>
            <a:ext cx="9552437" cy="6430506"/>
          </a:xfrm>
          <a:prstGeom prst="rect">
            <a:avLst/>
          </a:prstGeom>
        </p:spPr>
      </p:pic>
      <p:sp>
        <p:nvSpPr>
          <p:cNvPr id="20" name="Rectangle 19">
            <a:extLst>
              <a:ext uri="{FF2B5EF4-FFF2-40B4-BE49-F238E27FC236}">
                <a16:creationId xmlns:a16="http://schemas.microsoft.com/office/drawing/2014/main" id="{EAC24FAF-C5E5-7140-A8C7-9CE69D52802D}"/>
              </a:ext>
            </a:extLst>
          </p:cNvPr>
          <p:cNvSpPr/>
          <p:nvPr userDrawn="1"/>
        </p:nvSpPr>
        <p:spPr>
          <a:xfrm>
            <a:off x="0" y="310390"/>
            <a:ext cx="188843" cy="1749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249486" y="385921"/>
            <a:ext cx="6492765"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249486" y="1586753"/>
            <a:ext cx="6492764"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6CBE2B97-1724-944D-B6DB-996884409C83}"/>
              </a:ext>
            </a:extLst>
          </p:cNvPr>
          <p:cNvSpPr>
            <a:spLocks noGrp="1"/>
          </p:cNvSpPr>
          <p:nvPr>
            <p:ph idx="1" hasCustomPrompt="1"/>
          </p:nvPr>
        </p:nvSpPr>
        <p:spPr>
          <a:xfrm>
            <a:off x="508671" y="385921"/>
            <a:ext cx="3238322" cy="1749901"/>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15075097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Pattern Header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F8185CD-808A-B841-99A3-5E6FCC30215A}"/>
              </a:ext>
            </a:extLst>
          </p:cNvPr>
          <p:cNvSpPr/>
          <p:nvPr userDrawn="1"/>
        </p:nvSpPr>
        <p:spPr>
          <a:xfrm>
            <a:off x="-1" y="-9380"/>
            <a:ext cx="6131551" cy="64305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335E4DDC-9D55-E044-BDF2-11E710FEA3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3660" r="4835" b="742"/>
          <a:stretch/>
        </p:blipFill>
        <p:spPr>
          <a:xfrm>
            <a:off x="2639563" y="-9380"/>
            <a:ext cx="9552437" cy="6430506"/>
          </a:xfrm>
          <a:prstGeom prst="rect">
            <a:avLst/>
          </a:prstGeom>
        </p:spPr>
      </p:pic>
      <p:sp>
        <p:nvSpPr>
          <p:cNvPr id="20" name="Rectangle 19">
            <a:extLst>
              <a:ext uri="{FF2B5EF4-FFF2-40B4-BE49-F238E27FC236}">
                <a16:creationId xmlns:a16="http://schemas.microsoft.com/office/drawing/2014/main" id="{EAC24FAF-C5E5-7140-A8C7-9CE69D52802D}"/>
              </a:ext>
            </a:extLst>
          </p:cNvPr>
          <p:cNvSpPr/>
          <p:nvPr userDrawn="1"/>
        </p:nvSpPr>
        <p:spPr>
          <a:xfrm>
            <a:off x="0" y="310390"/>
            <a:ext cx="188843" cy="1749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249486" y="385921"/>
            <a:ext cx="6492765"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249486" y="1586753"/>
            <a:ext cx="6492764"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6CBE2B97-1724-944D-B6DB-996884409C83}"/>
              </a:ext>
            </a:extLst>
          </p:cNvPr>
          <p:cNvSpPr>
            <a:spLocks noGrp="1"/>
          </p:cNvSpPr>
          <p:nvPr>
            <p:ph idx="1" hasCustomPrompt="1"/>
          </p:nvPr>
        </p:nvSpPr>
        <p:spPr>
          <a:xfrm>
            <a:off x="508671" y="385921"/>
            <a:ext cx="3238322" cy="1749901"/>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19912119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Pattern Header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F8185CD-808A-B841-99A3-5E6FCC30215A}"/>
              </a:ext>
            </a:extLst>
          </p:cNvPr>
          <p:cNvSpPr/>
          <p:nvPr userDrawn="1"/>
        </p:nvSpPr>
        <p:spPr>
          <a:xfrm>
            <a:off x="-1" y="-9380"/>
            <a:ext cx="6131551" cy="64305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335E4DDC-9D55-E044-BDF2-11E710FEA3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3660" r="4835" b="742"/>
          <a:stretch/>
        </p:blipFill>
        <p:spPr>
          <a:xfrm>
            <a:off x="2639563" y="-9380"/>
            <a:ext cx="9552437" cy="6430506"/>
          </a:xfrm>
          <a:prstGeom prst="rect">
            <a:avLst/>
          </a:prstGeom>
        </p:spPr>
      </p:pic>
      <p:sp>
        <p:nvSpPr>
          <p:cNvPr id="20" name="Rectangle 19">
            <a:extLst>
              <a:ext uri="{FF2B5EF4-FFF2-40B4-BE49-F238E27FC236}">
                <a16:creationId xmlns:a16="http://schemas.microsoft.com/office/drawing/2014/main" id="{EAC24FAF-C5E5-7140-A8C7-9CE69D52802D}"/>
              </a:ext>
            </a:extLst>
          </p:cNvPr>
          <p:cNvSpPr/>
          <p:nvPr userDrawn="1"/>
        </p:nvSpPr>
        <p:spPr>
          <a:xfrm>
            <a:off x="0" y="310390"/>
            <a:ext cx="188843" cy="1749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249486" y="385921"/>
            <a:ext cx="6492765"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249486" y="1586753"/>
            <a:ext cx="6492764"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6CBE2B97-1724-944D-B6DB-996884409C83}"/>
              </a:ext>
            </a:extLst>
          </p:cNvPr>
          <p:cNvSpPr>
            <a:spLocks noGrp="1"/>
          </p:cNvSpPr>
          <p:nvPr>
            <p:ph idx="1" hasCustomPrompt="1"/>
          </p:nvPr>
        </p:nvSpPr>
        <p:spPr>
          <a:xfrm>
            <a:off x="508671" y="385921"/>
            <a:ext cx="3238322" cy="1749901"/>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2275471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7_Pattern Header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F8185CD-808A-B841-99A3-5E6FCC30215A}"/>
              </a:ext>
            </a:extLst>
          </p:cNvPr>
          <p:cNvSpPr/>
          <p:nvPr userDrawn="1"/>
        </p:nvSpPr>
        <p:spPr>
          <a:xfrm>
            <a:off x="-1" y="-9380"/>
            <a:ext cx="6131551" cy="6430506"/>
          </a:xfrm>
          <a:prstGeom prst="rect">
            <a:avLst/>
          </a:prstGeom>
          <a:solidFill>
            <a:srgbClr val="44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335E4DDC-9D55-E044-BDF2-11E710FEA3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3660" r="4835" b="742"/>
          <a:stretch/>
        </p:blipFill>
        <p:spPr>
          <a:xfrm>
            <a:off x="2639563" y="-9380"/>
            <a:ext cx="9552437" cy="6430506"/>
          </a:xfrm>
          <a:prstGeom prst="rect">
            <a:avLst/>
          </a:prstGeom>
        </p:spPr>
      </p:pic>
      <p:sp>
        <p:nvSpPr>
          <p:cNvPr id="20" name="Rectangle 19">
            <a:extLst>
              <a:ext uri="{FF2B5EF4-FFF2-40B4-BE49-F238E27FC236}">
                <a16:creationId xmlns:a16="http://schemas.microsoft.com/office/drawing/2014/main" id="{EAC24FAF-C5E5-7140-A8C7-9CE69D52802D}"/>
              </a:ext>
            </a:extLst>
          </p:cNvPr>
          <p:cNvSpPr/>
          <p:nvPr userDrawn="1"/>
        </p:nvSpPr>
        <p:spPr>
          <a:xfrm>
            <a:off x="0" y="310390"/>
            <a:ext cx="188843" cy="174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249486" y="385921"/>
            <a:ext cx="6492765"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249486" y="1586753"/>
            <a:ext cx="6492764"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6CBE2B97-1724-944D-B6DB-996884409C83}"/>
              </a:ext>
            </a:extLst>
          </p:cNvPr>
          <p:cNvSpPr>
            <a:spLocks noGrp="1"/>
          </p:cNvSpPr>
          <p:nvPr>
            <p:ph idx="1" hasCustomPrompt="1"/>
          </p:nvPr>
        </p:nvSpPr>
        <p:spPr>
          <a:xfrm>
            <a:off x="508671" y="385921"/>
            <a:ext cx="3238322" cy="1749901"/>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31852617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Pattern Header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F8185CD-808A-B841-99A3-5E6FCC30215A}"/>
              </a:ext>
            </a:extLst>
          </p:cNvPr>
          <p:cNvSpPr/>
          <p:nvPr userDrawn="1"/>
        </p:nvSpPr>
        <p:spPr>
          <a:xfrm>
            <a:off x="-1" y="-9380"/>
            <a:ext cx="6131551" cy="643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335E4DDC-9D55-E044-BDF2-11E710FEA3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3660" r="4835" b="742"/>
          <a:stretch/>
        </p:blipFill>
        <p:spPr>
          <a:xfrm>
            <a:off x="2639563" y="-9380"/>
            <a:ext cx="9552437" cy="6430506"/>
          </a:xfrm>
          <a:prstGeom prst="rect">
            <a:avLst/>
          </a:prstGeom>
        </p:spPr>
      </p:pic>
      <p:sp>
        <p:nvSpPr>
          <p:cNvPr id="20" name="Rectangle 19">
            <a:extLst>
              <a:ext uri="{FF2B5EF4-FFF2-40B4-BE49-F238E27FC236}">
                <a16:creationId xmlns:a16="http://schemas.microsoft.com/office/drawing/2014/main" id="{EAC24FAF-C5E5-7140-A8C7-9CE69D52802D}"/>
              </a:ext>
            </a:extLst>
          </p:cNvPr>
          <p:cNvSpPr/>
          <p:nvPr userDrawn="1"/>
        </p:nvSpPr>
        <p:spPr>
          <a:xfrm>
            <a:off x="0" y="310390"/>
            <a:ext cx="188843" cy="1749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249486" y="385921"/>
            <a:ext cx="6492765"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249486" y="1586753"/>
            <a:ext cx="6492764"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6CBE2B97-1724-944D-B6DB-996884409C83}"/>
              </a:ext>
            </a:extLst>
          </p:cNvPr>
          <p:cNvSpPr>
            <a:spLocks noGrp="1"/>
          </p:cNvSpPr>
          <p:nvPr>
            <p:ph idx="1" hasCustomPrompt="1"/>
          </p:nvPr>
        </p:nvSpPr>
        <p:spPr>
          <a:xfrm>
            <a:off x="508671" y="385921"/>
            <a:ext cx="3238322" cy="1749901"/>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3857489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8">
    <p:spTree>
      <p:nvGrpSpPr>
        <p:cNvPr id="1" name=""/>
        <p:cNvGrpSpPr/>
        <p:nvPr/>
      </p:nvGrpSpPr>
      <p:grpSpPr>
        <a:xfrm>
          <a:off x="0" y="0"/>
          <a:ext cx="0" cy="0"/>
          <a:chOff x="0" y="0"/>
          <a:chExt cx="0" cy="0"/>
        </a:xfrm>
      </p:grpSpPr>
      <p:pic>
        <p:nvPicPr>
          <p:cNvPr id="4" name="Picture 3" descr="A picture containing person, standing, young, looking&#10;&#10;Description automatically generated">
            <a:extLst>
              <a:ext uri="{FF2B5EF4-FFF2-40B4-BE49-F238E27FC236}">
                <a16:creationId xmlns:a16="http://schemas.microsoft.com/office/drawing/2014/main" id="{EA70A07B-5ED1-A845-A85F-EBE29F5D42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38" y="0"/>
            <a:ext cx="12192126" cy="6417733"/>
          </a:xfrm>
          <a:prstGeom prst="rect">
            <a:avLst/>
          </a:prstGeom>
        </p:spPr>
      </p:pic>
      <p:sp>
        <p:nvSpPr>
          <p:cNvPr id="6" name="Rectangle 5">
            <a:extLst>
              <a:ext uri="{FF2B5EF4-FFF2-40B4-BE49-F238E27FC236}">
                <a16:creationId xmlns:a16="http://schemas.microsoft.com/office/drawing/2014/main" id="{C61E89E1-AAD4-654D-BB2A-66479A55B58F}"/>
              </a:ext>
            </a:extLst>
          </p:cNvPr>
          <p:cNvSpPr/>
          <p:nvPr userDrawn="1"/>
        </p:nvSpPr>
        <p:spPr>
          <a:xfrm>
            <a:off x="0" y="1755840"/>
            <a:ext cx="5971010" cy="2478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A8E429E-BAFC-2944-AE5D-8748E59EEA78}"/>
              </a:ext>
            </a:extLst>
          </p:cNvPr>
          <p:cNvSpPr>
            <a:spLocks noGrp="1"/>
          </p:cNvSpPr>
          <p:nvPr>
            <p:ph type="title" hasCustomPrompt="1"/>
          </p:nvPr>
        </p:nvSpPr>
        <p:spPr>
          <a:xfrm>
            <a:off x="569253" y="1955261"/>
            <a:ext cx="5067050" cy="2081718"/>
          </a:xfrm>
        </p:spPr>
        <p:txBody>
          <a:bodyPr>
            <a:normAutofit/>
          </a:bodyPr>
          <a:lstStyle>
            <a:lvl1pPr>
              <a:defRPr sz="36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DIVIDER SLIDE</a:t>
            </a:r>
          </a:p>
        </p:txBody>
      </p:sp>
      <p:sp>
        <p:nvSpPr>
          <p:cNvPr id="8" name="Rectangle 7">
            <a:extLst>
              <a:ext uri="{FF2B5EF4-FFF2-40B4-BE49-F238E27FC236}">
                <a16:creationId xmlns:a16="http://schemas.microsoft.com/office/drawing/2014/main" id="{8F4C06FC-84A4-9243-A5F6-4B1BC9420E97}"/>
              </a:ext>
            </a:extLst>
          </p:cNvPr>
          <p:cNvSpPr/>
          <p:nvPr userDrawn="1"/>
        </p:nvSpPr>
        <p:spPr>
          <a:xfrm>
            <a:off x="0" y="2210759"/>
            <a:ext cx="188843" cy="156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4238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Pattern Header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F8185CD-808A-B841-99A3-5E6FCC30215A}"/>
              </a:ext>
            </a:extLst>
          </p:cNvPr>
          <p:cNvSpPr/>
          <p:nvPr userDrawn="1"/>
        </p:nvSpPr>
        <p:spPr>
          <a:xfrm>
            <a:off x="-1" y="-9380"/>
            <a:ext cx="6131551" cy="643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335E4DDC-9D55-E044-BDF2-11E710FEA3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3660" r="4835" b="742"/>
          <a:stretch/>
        </p:blipFill>
        <p:spPr>
          <a:xfrm>
            <a:off x="2639563" y="-9380"/>
            <a:ext cx="9552437" cy="6430506"/>
          </a:xfrm>
          <a:prstGeom prst="rect">
            <a:avLst/>
          </a:prstGeom>
        </p:spPr>
      </p:pic>
      <p:sp>
        <p:nvSpPr>
          <p:cNvPr id="20" name="Rectangle 19">
            <a:extLst>
              <a:ext uri="{FF2B5EF4-FFF2-40B4-BE49-F238E27FC236}">
                <a16:creationId xmlns:a16="http://schemas.microsoft.com/office/drawing/2014/main" id="{EAC24FAF-C5E5-7140-A8C7-9CE69D52802D}"/>
              </a:ext>
            </a:extLst>
          </p:cNvPr>
          <p:cNvSpPr/>
          <p:nvPr userDrawn="1"/>
        </p:nvSpPr>
        <p:spPr>
          <a:xfrm>
            <a:off x="0" y="310390"/>
            <a:ext cx="188843" cy="1749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249486" y="385921"/>
            <a:ext cx="6492765"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249486" y="1586753"/>
            <a:ext cx="6492764"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6CBE2B97-1724-944D-B6DB-996884409C83}"/>
              </a:ext>
            </a:extLst>
          </p:cNvPr>
          <p:cNvSpPr>
            <a:spLocks noGrp="1"/>
          </p:cNvSpPr>
          <p:nvPr>
            <p:ph idx="1" hasCustomPrompt="1"/>
          </p:nvPr>
        </p:nvSpPr>
        <p:spPr>
          <a:xfrm>
            <a:off x="508671" y="385921"/>
            <a:ext cx="3238322" cy="1749901"/>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7000048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Pattern Header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F8185CD-808A-B841-99A3-5E6FCC30215A}"/>
              </a:ext>
            </a:extLst>
          </p:cNvPr>
          <p:cNvSpPr/>
          <p:nvPr userDrawn="1"/>
        </p:nvSpPr>
        <p:spPr>
          <a:xfrm>
            <a:off x="-1" y="-9380"/>
            <a:ext cx="6131551" cy="6430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335E4DDC-9D55-E044-BDF2-11E710FEA3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3660" r="4835" b="742"/>
          <a:stretch/>
        </p:blipFill>
        <p:spPr>
          <a:xfrm>
            <a:off x="2639563" y="-9380"/>
            <a:ext cx="9552437" cy="6430506"/>
          </a:xfrm>
          <a:prstGeom prst="rect">
            <a:avLst/>
          </a:prstGeom>
        </p:spPr>
      </p:pic>
      <p:sp>
        <p:nvSpPr>
          <p:cNvPr id="20" name="Rectangle 19">
            <a:extLst>
              <a:ext uri="{FF2B5EF4-FFF2-40B4-BE49-F238E27FC236}">
                <a16:creationId xmlns:a16="http://schemas.microsoft.com/office/drawing/2014/main" id="{EAC24FAF-C5E5-7140-A8C7-9CE69D52802D}"/>
              </a:ext>
            </a:extLst>
          </p:cNvPr>
          <p:cNvSpPr/>
          <p:nvPr userDrawn="1"/>
        </p:nvSpPr>
        <p:spPr>
          <a:xfrm>
            <a:off x="0" y="310390"/>
            <a:ext cx="188843" cy="174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249486" y="385921"/>
            <a:ext cx="6492765"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249486" y="1586753"/>
            <a:ext cx="6492764"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6CBE2B97-1724-944D-B6DB-996884409C83}"/>
              </a:ext>
            </a:extLst>
          </p:cNvPr>
          <p:cNvSpPr>
            <a:spLocks noGrp="1"/>
          </p:cNvSpPr>
          <p:nvPr>
            <p:ph idx="1" hasCustomPrompt="1"/>
          </p:nvPr>
        </p:nvSpPr>
        <p:spPr>
          <a:xfrm>
            <a:off x="508671" y="385921"/>
            <a:ext cx="3238322" cy="1749901"/>
          </a:xfrm>
        </p:spPr>
        <p:txBody>
          <a:bodyPr anchor="ct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28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32296425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Pattern Header 1">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27CD461D-3D46-AA48-ABDC-C0C871113960}"/>
              </a:ext>
            </a:extLst>
          </p:cNvPr>
          <p:cNvSpPr/>
          <p:nvPr userDrawn="1"/>
        </p:nvSpPr>
        <p:spPr>
          <a:xfrm>
            <a:off x="1" y="1"/>
            <a:ext cx="5310334" cy="63990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75759"/>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a:extLst>
              <a:ext uri="{FF2B5EF4-FFF2-40B4-BE49-F238E27FC236}">
                <a16:creationId xmlns:a16="http://schemas.microsoft.com/office/drawing/2014/main" id="{B87EF14D-01CC-C440-BA09-C76B118D93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8788" y="0"/>
            <a:ext cx="545973" cy="6399069"/>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701553" y="385921"/>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701552" y="1586753"/>
            <a:ext cx="6040697"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5" name="Content Placeholder 2">
            <a:extLst>
              <a:ext uri="{FF2B5EF4-FFF2-40B4-BE49-F238E27FC236}">
                <a16:creationId xmlns:a16="http://schemas.microsoft.com/office/drawing/2014/main" id="{FD1CB583-7665-A346-85B1-1C2E9573E7DB}"/>
              </a:ext>
            </a:extLst>
          </p:cNvPr>
          <p:cNvSpPr>
            <a:spLocks noGrp="1"/>
          </p:cNvSpPr>
          <p:nvPr>
            <p:ph idx="1" hasCustomPrompt="1"/>
          </p:nvPr>
        </p:nvSpPr>
        <p:spPr>
          <a:xfrm>
            <a:off x="268090" y="711802"/>
            <a:ext cx="4133905" cy="2649707"/>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32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13144262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1_Pattern Header 1">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27CD461D-3D46-AA48-ABDC-C0C871113960}"/>
              </a:ext>
            </a:extLst>
          </p:cNvPr>
          <p:cNvSpPr/>
          <p:nvPr userDrawn="1"/>
        </p:nvSpPr>
        <p:spPr>
          <a:xfrm>
            <a:off x="1" y="0"/>
            <a:ext cx="5310334" cy="6399069"/>
          </a:xfrm>
          <a:prstGeom prst="rect">
            <a:avLst/>
          </a:prstGeom>
          <a:solidFill>
            <a:srgbClr val="377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75759"/>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a:extLst>
              <a:ext uri="{FF2B5EF4-FFF2-40B4-BE49-F238E27FC236}">
                <a16:creationId xmlns:a16="http://schemas.microsoft.com/office/drawing/2014/main" id="{B87EF14D-01CC-C440-BA09-C76B118D93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8788" y="0"/>
            <a:ext cx="545973" cy="6399069"/>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701553" y="385921"/>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701552" y="1586753"/>
            <a:ext cx="6040697"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6CBE2B97-1724-944D-B6DB-996884409C83}"/>
              </a:ext>
            </a:extLst>
          </p:cNvPr>
          <p:cNvSpPr>
            <a:spLocks noGrp="1"/>
          </p:cNvSpPr>
          <p:nvPr>
            <p:ph idx="1" hasCustomPrompt="1"/>
          </p:nvPr>
        </p:nvSpPr>
        <p:spPr>
          <a:xfrm>
            <a:off x="268090" y="711802"/>
            <a:ext cx="4133905" cy="2649707"/>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32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Tree>
    <p:extLst>
      <p:ext uri="{BB962C8B-B14F-4D97-AF65-F5344CB8AC3E}">
        <p14:creationId xmlns:p14="http://schemas.microsoft.com/office/powerpoint/2010/main" val="38332515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_Pattern Header 1">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27CD461D-3D46-AA48-ABDC-C0C871113960}"/>
              </a:ext>
            </a:extLst>
          </p:cNvPr>
          <p:cNvSpPr/>
          <p:nvPr userDrawn="1"/>
        </p:nvSpPr>
        <p:spPr>
          <a:xfrm>
            <a:off x="1" y="0"/>
            <a:ext cx="5310334" cy="63990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75759"/>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a:extLst>
              <a:ext uri="{FF2B5EF4-FFF2-40B4-BE49-F238E27FC236}">
                <a16:creationId xmlns:a16="http://schemas.microsoft.com/office/drawing/2014/main" id="{B87EF14D-01CC-C440-BA09-C76B118D93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8788" y="0"/>
            <a:ext cx="545973" cy="6399069"/>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701553" y="385921"/>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701552" y="1586753"/>
            <a:ext cx="6040697"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2" name="Content Placeholder 2">
            <a:extLst>
              <a:ext uri="{FF2B5EF4-FFF2-40B4-BE49-F238E27FC236}">
                <a16:creationId xmlns:a16="http://schemas.microsoft.com/office/drawing/2014/main" id="{1EF11DD2-C6EB-B949-8F97-1B1CD133DFE8}"/>
              </a:ext>
            </a:extLst>
          </p:cNvPr>
          <p:cNvSpPr>
            <a:spLocks noGrp="1"/>
          </p:cNvSpPr>
          <p:nvPr>
            <p:ph idx="1" hasCustomPrompt="1"/>
          </p:nvPr>
        </p:nvSpPr>
        <p:spPr>
          <a:xfrm>
            <a:off x="268090" y="711802"/>
            <a:ext cx="4133905" cy="2649707"/>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32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36938782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6_Pattern Header 1">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27CD461D-3D46-AA48-ABDC-C0C871113960}"/>
              </a:ext>
            </a:extLst>
          </p:cNvPr>
          <p:cNvSpPr/>
          <p:nvPr userDrawn="1"/>
        </p:nvSpPr>
        <p:spPr>
          <a:xfrm>
            <a:off x="1" y="0"/>
            <a:ext cx="5310334" cy="6399069"/>
          </a:xfrm>
          <a:prstGeom prst="rect">
            <a:avLst/>
          </a:prstGeom>
          <a:solidFill>
            <a:srgbClr val="44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75759"/>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a:extLst>
              <a:ext uri="{FF2B5EF4-FFF2-40B4-BE49-F238E27FC236}">
                <a16:creationId xmlns:a16="http://schemas.microsoft.com/office/drawing/2014/main" id="{B87EF14D-01CC-C440-BA09-C76B118D93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8788" y="0"/>
            <a:ext cx="545973" cy="6399069"/>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701553" y="385921"/>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701552" y="1586753"/>
            <a:ext cx="6040697"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2" name="Content Placeholder 2">
            <a:extLst>
              <a:ext uri="{FF2B5EF4-FFF2-40B4-BE49-F238E27FC236}">
                <a16:creationId xmlns:a16="http://schemas.microsoft.com/office/drawing/2014/main" id="{1EF11DD2-C6EB-B949-8F97-1B1CD133DFE8}"/>
              </a:ext>
            </a:extLst>
          </p:cNvPr>
          <p:cNvSpPr>
            <a:spLocks noGrp="1"/>
          </p:cNvSpPr>
          <p:nvPr>
            <p:ph idx="1" hasCustomPrompt="1"/>
          </p:nvPr>
        </p:nvSpPr>
        <p:spPr>
          <a:xfrm>
            <a:off x="268090" y="711802"/>
            <a:ext cx="4133905" cy="2649707"/>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32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41205191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Pattern Header 1">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27CD461D-3D46-AA48-ABDC-C0C871113960}"/>
              </a:ext>
            </a:extLst>
          </p:cNvPr>
          <p:cNvSpPr/>
          <p:nvPr userDrawn="1"/>
        </p:nvSpPr>
        <p:spPr>
          <a:xfrm>
            <a:off x="1" y="0"/>
            <a:ext cx="5310334" cy="63990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75759"/>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a:extLst>
              <a:ext uri="{FF2B5EF4-FFF2-40B4-BE49-F238E27FC236}">
                <a16:creationId xmlns:a16="http://schemas.microsoft.com/office/drawing/2014/main" id="{B87EF14D-01CC-C440-BA09-C76B118D93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8788" y="0"/>
            <a:ext cx="545973" cy="6399069"/>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701553" y="385921"/>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701552" y="1586753"/>
            <a:ext cx="6040697"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2" name="Content Placeholder 2">
            <a:extLst>
              <a:ext uri="{FF2B5EF4-FFF2-40B4-BE49-F238E27FC236}">
                <a16:creationId xmlns:a16="http://schemas.microsoft.com/office/drawing/2014/main" id="{4E3FA29B-29F7-6546-98D8-46D02F0DDEAC}"/>
              </a:ext>
            </a:extLst>
          </p:cNvPr>
          <p:cNvSpPr>
            <a:spLocks noGrp="1"/>
          </p:cNvSpPr>
          <p:nvPr>
            <p:ph idx="1" hasCustomPrompt="1"/>
          </p:nvPr>
        </p:nvSpPr>
        <p:spPr>
          <a:xfrm>
            <a:off x="268090" y="711802"/>
            <a:ext cx="4133905" cy="2649707"/>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32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14557909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4_Pattern Header 1">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27CD461D-3D46-AA48-ABDC-C0C871113960}"/>
              </a:ext>
            </a:extLst>
          </p:cNvPr>
          <p:cNvSpPr/>
          <p:nvPr userDrawn="1"/>
        </p:nvSpPr>
        <p:spPr>
          <a:xfrm>
            <a:off x="1" y="0"/>
            <a:ext cx="5310334" cy="63990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75759"/>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a:extLst>
              <a:ext uri="{FF2B5EF4-FFF2-40B4-BE49-F238E27FC236}">
                <a16:creationId xmlns:a16="http://schemas.microsoft.com/office/drawing/2014/main" id="{B87EF14D-01CC-C440-BA09-C76B118D93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8788" y="0"/>
            <a:ext cx="545973" cy="6399069"/>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701553" y="385921"/>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701552" y="1586753"/>
            <a:ext cx="6040697"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2" name="Content Placeholder 2">
            <a:extLst>
              <a:ext uri="{FF2B5EF4-FFF2-40B4-BE49-F238E27FC236}">
                <a16:creationId xmlns:a16="http://schemas.microsoft.com/office/drawing/2014/main" id="{6024BDF7-11B4-5A49-9E40-3DA63CEDC49C}"/>
              </a:ext>
            </a:extLst>
          </p:cNvPr>
          <p:cNvSpPr>
            <a:spLocks noGrp="1"/>
          </p:cNvSpPr>
          <p:nvPr>
            <p:ph idx="1" hasCustomPrompt="1"/>
          </p:nvPr>
        </p:nvSpPr>
        <p:spPr>
          <a:xfrm>
            <a:off x="268090" y="711802"/>
            <a:ext cx="4133905" cy="2649707"/>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32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7724836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6_Pattern Header 1">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27CD461D-3D46-AA48-ABDC-C0C871113960}"/>
              </a:ext>
            </a:extLst>
          </p:cNvPr>
          <p:cNvSpPr/>
          <p:nvPr userDrawn="1"/>
        </p:nvSpPr>
        <p:spPr>
          <a:xfrm>
            <a:off x="1" y="0"/>
            <a:ext cx="5310334" cy="6399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75759"/>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a:extLst>
              <a:ext uri="{FF2B5EF4-FFF2-40B4-BE49-F238E27FC236}">
                <a16:creationId xmlns:a16="http://schemas.microsoft.com/office/drawing/2014/main" id="{B87EF14D-01CC-C440-BA09-C76B118D93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8788" y="0"/>
            <a:ext cx="545973" cy="6399069"/>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701553" y="385921"/>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2" name="Content Placeholder 3">
            <a:extLst>
              <a:ext uri="{FF2B5EF4-FFF2-40B4-BE49-F238E27FC236}">
                <a16:creationId xmlns:a16="http://schemas.microsoft.com/office/drawing/2014/main" id="{D2C36497-4E73-8E45-A976-BA3F69E463E9}"/>
              </a:ext>
            </a:extLst>
          </p:cNvPr>
          <p:cNvSpPr>
            <a:spLocks noGrp="1"/>
          </p:cNvSpPr>
          <p:nvPr>
            <p:ph sz="half" idx="2" hasCustomPrompt="1"/>
          </p:nvPr>
        </p:nvSpPr>
        <p:spPr>
          <a:xfrm>
            <a:off x="5701552" y="1586753"/>
            <a:ext cx="6040697" cy="4590210"/>
          </a:xfrm>
          <a:prstGeom prst="rect">
            <a:avLst/>
          </a:prstGeom>
        </p:spPr>
        <p:txBody>
          <a:bodyPr/>
          <a:lstStyle>
            <a:lvl1pPr marL="228600" indent="-228600">
              <a:buFont typeface="Wingdings" pitchFamily="2" charset="2"/>
              <a:buChar char="§"/>
              <a:defRPr>
                <a:solidFill>
                  <a:schemeClr val="tx1"/>
                </a:solidFill>
              </a:defRPr>
            </a:lvl1pPr>
            <a:lvl2pPr marL="685800" indent="-228600">
              <a:buFont typeface="Wingdings" pitchFamily="2" charset="2"/>
              <a:buChar char="§"/>
              <a:defRPr>
                <a:solidFill>
                  <a:schemeClr val="tx1"/>
                </a:solidFill>
              </a:defRPr>
            </a:lvl2pPr>
            <a:lvl3pPr marL="1143000" indent="-228600">
              <a:buFont typeface="Wingdings" pitchFamily="2" charset="2"/>
              <a:buChar char="§"/>
              <a:defRPr>
                <a:solidFill>
                  <a:schemeClr val="tx1"/>
                </a:solidFill>
              </a:defRPr>
            </a:lvl3pPr>
            <a:lvl4pPr marL="1600200" indent="-228600">
              <a:buFont typeface="Wingdings" pitchFamily="2" charset="2"/>
              <a:buChar char="§"/>
              <a:defRPr>
                <a:solidFill>
                  <a:schemeClr val="tx1"/>
                </a:solidFill>
              </a:defRPr>
            </a:lvl4pPr>
            <a:lvl5pPr marL="2057400" indent="-228600">
              <a:buFont typeface="Wingdings" pitchFamily="2" charset="2"/>
              <a:buChar char="§"/>
              <a:defRPr>
                <a:solidFill>
                  <a:schemeClr val="tx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2" name="Content Placeholder 2">
            <a:extLst>
              <a:ext uri="{FF2B5EF4-FFF2-40B4-BE49-F238E27FC236}">
                <a16:creationId xmlns:a16="http://schemas.microsoft.com/office/drawing/2014/main" id="{08E15B35-083B-F945-BC38-C8EB18134A3A}"/>
              </a:ext>
            </a:extLst>
          </p:cNvPr>
          <p:cNvSpPr>
            <a:spLocks noGrp="1"/>
          </p:cNvSpPr>
          <p:nvPr>
            <p:ph idx="1" hasCustomPrompt="1"/>
          </p:nvPr>
        </p:nvSpPr>
        <p:spPr>
          <a:xfrm>
            <a:off x="268090" y="711802"/>
            <a:ext cx="4133905" cy="2649707"/>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3200" b="1" i="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Edit Header Copy Here</a:t>
            </a:r>
          </a:p>
        </p:txBody>
      </p:sp>
    </p:spTree>
    <p:extLst>
      <p:ext uri="{BB962C8B-B14F-4D97-AF65-F5344CB8AC3E}">
        <p14:creationId xmlns:p14="http://schemas.microsoft.com/office/powerpoint/2010/main" val="34284639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0_Pattern Header 1">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3978B43-0AF7-3E47-89C8-D40E10F2BDC2}"/>
              </a:ext>
            </a:extLst>
          </p:cNvPr>
          <p:cNvSpPr/>
          <p:nvPr userDrawn="1"/>
        </p:nvSpPr>
        <p:spPr>
          <a:xfrm>
            <a:off x="0" y="2926080"/>
            <a:ext cx="12192000" cy="34797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pic>
        <p:nvPicPr>
          <p:cNvPr id="9" name="Picture 8">
            <a:extLst>
              <a:ext uri="{FF2B5EF4-FFF2-40B4-BE49-F238E27FC236}">
                <a16:creationId xmlns:a16="http://schemas.microsoft.com/office/drawing/2014/main" id="{1D8CB7BF-7DF2-A749-87CD-91C0BED1AAC2}"/>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5400000">
            <a:off x="5844351" y="-2913417"/>
            <a:ext cx="503297" cy="12192003"/>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938221" y="-2091267"/>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6" name="Picture Placeholder 5">
            <a:extLst>
              <a:ext uri="{FF2B5EF4-FFF2-40B4-BE49-F238E27FC236}">
                <a16:creationId xmlns:a16="http://schemas.microsoft.com/office/drawing/2014/main" id="{218E24C4-49A6-9349-AA6A-2B52DA7D51F5}"/>
              </a:ext>
            </a:extLst>
          </p:cNvPr>
          <p:cNvSpPr>
            <a:spLocks noGrp="1"/>
          </p:cNvSpPr>
          <p:nvPr>
            <p:ph type="pic" sz="quarter" idx="10"/>
          </p:nvPr>
        </p:nvSpPr>
        <p:spPr>
          <a:xfrm>
            <a:off x="1014031" y="1436770"/>
            <a:ext cx="2522683" cy="2524125"/>
          </a:xfrm>
          <a:prstGeom prst="ellipse">
            <a:avLst/>
          </a:prstGeom>
          <a:pattFill prst="pct40">
            <a:fgClr>
              <a:schemeClr val="bg1">
                <a:lumMod val="85000"/>
              </a:schemeClr>
            </a:fgClr>
            <a:bgClr>
              <a:schemeClr val="bg1"/>
            </a:bgClr>
          </a:pattFill>
          <a:ln w="19050">
            <a:solidFill>
              <a:schemeClr val="accent3"/>
            </a:solidFill>
          </a:ln>
        </p:spPr>
        <p:txBody>
          <a:bodyPr anchor="ctr">
            <a:normAutofit/>
          </a:bodyPr>
          <a:lstStyle>
            <a:lvl1pPr algn="ctr">
              <a:defRPr sz="2000"/>
            </a:lvl1pPr>
          </a:lstStyle>
          <a:p>
            <a:r>
              <a:rPr lang="en-US"/>
              <a:t>Click icon to add picture</a:t>
            </a:r>
            <a:endParaRPr lang="en-US" dirty="0"/>
          </a:p>
        </p:txBody>
      </p:sp>
      <p:sp>
        <p:nvSpPr>
          <p:cNvPr id="28" name="Picture Placeholder 5">
            <a:extLst>
              <a:ext uri="{FF2B5EF4-FFF2-40B4-BE49-F238E27FC236}">
                <a16:creationId xmlns:a16="http://schemas.microsoft.com/office/drawing/2014/main" id="{02A8DD94-0A89-D140-AEAF-E3BE9F1D550C}"/>
              </a:ext>
            </a:extLst>
          </p:cNvPr>
          <p:cNvSpPr>
            <a:spLocks noGrp="1"/>
          </p:cNvSpPr>
          <p:nvPr>
            <p:ph type="pic" sz="quarter" idx="11"/>
          </p:nvPr>
        </p:nvSpPr>
        <p:spPr>
          <a:xfrm>
            <a:off x="4676879" y="1430869"/>
            <a:ext cx="2522683" cy="2524125"/>
          </a:xfrm>
          <a:prstGeom prst="ellipse">
            <a:avLst/>
          </a:prstGeom>
          <a:pattFill prst="pct40">
            <a:fgClr>
              <a:schemeClr val="bg1">
                <a:lumMod val="85000"/>
              </a:schemeClr>
            </a:fgClr>
            <a:bgClr>
              <a:schemeClr val="bg1"/>
            </a:bgClr>
          </a:pattFill>
          <a:ln w="19050">
            <a:solidFill>
              <a:schemeClr val="accent3"/>
            </a:solidFill>
          </a:ln>
        </p:spPr>
        <p:txBody>
          <a:bodyPr anchor="ctr">
            <a:normAutofit/>
          </a:bodyPr>
          <a:lstStyle>
            <a:lvl1pPr algn="ctr">
              <a:defRPr sz="2000"/>
            </a:lvl1pPr>
          </a:lstStyle>
          <a:p>
            <a:r>
              <a:rPr lang="en-US"/>
              <a:t>Click icon to add picture</a:t>
            </a:r>
            <a:endParaRPr lang="en-US" dirty="0"/>
          </a:p>
        </p:txBody>
      </p:sp>
      <p:sp>
        <p:nvSpPr>
          <p:cNvPr id="29" name="Picture Placeholder 5">
            <a:extLst>
              <a:ext uri="{FF2B5EF4-FFF2-40B4-BE49-F238E27FC236}">
                <a16:creationId xmlns:a16="http://schemas.microsoft.com/office/drawing/2014/main" id="{C3C9D58D-C256-514F-AE37-9A9CBFC5739F}"/>
              </a:ext>
            </a:extLst>
          </p:cNvPr>
          <p:cNvSpPr>
            <a:spLocks noGrp="1"/>
          </p:cNvSpPr>
          <p:nvPr>
            <p:ph type="pic" sz="quarter" idx="12"/>
          </p:nvPr>
        </p:nvSpPr>
        <p:spPr>
          <a:xfrm>
            <a:off x="8320658" y="1436770"/>
            <a:ext cx="2522683" cy="2524125"/>
          </a:xfrm>
          <a:prstGeom prst="ellipse">
            <a:avLst/>
          </a:prstGeom>
          <a:pattFill prst="pct40">
            <a:fgClr>
              <a:schemeClr val="bg1">
                <a:lumMod val="85000"/>
              </a:schemeClr>
            </a:fgClr>
            <a:bgClr>
              <a:schemeClr val="bg1"/>
            </a:bgClr>
          </a:pattFill>
          <a:ln w="19050">
            <a:solidFill>
              <a:schemeClr val="accent3"/>
            </a:solidFill>
          </a:ln>
        </p:spPr>
        <p:txBody>
          <a:bodyPr anchor="ctr">
            <a:normAutofit/>
          </a:bodyPr>
          <a:lstStyle>
            <a:lvl1pPr algn="ctr">
              <a:defRPr sz="2000"/>
            </a:lvl1pPr>
          </a:lstStyle>
          <a:p>
            <a:r>
              <a:rPr lang="en-US"/>
              <a:t>Click icon to add picture</a:t>
            </a:r>
            <a:endParaRPr lang="en-US" dirty="0"/>
          </a:p>
        </p:txBody>
      </p:sp>
      <p:sp>
        <p:nvSpPr>
          <p:cNvPr id="19" name="Text Placeholder 7">
            <a:extLst>
              <a:ext uri="{FF2B5EF4-FFF2-40B4-BE49-F238E27FC236}">
                <a16:creationId xmlns:a16="http://schemas.microsoft.com/office/drawing/2014/main" id="{FED9F343-AE19-2C43-BFFD-A81BAEB31CFD}"/>
              </a:ext>
            </a:extLst>
          </p:cNvPr>
          <p:cNvSpPr>
            <a:spLocks noGrp="1"/>
          </p:cNvSpPr>
          <p:nvPr>
            <p:ph type="body" sz="quarter" idx="13" hasCustomPrompt="1"/>
          </p:nvPr>
        </p:nvSpPr>
        <p:spPr>
          <a:xfrm>
            <a:off x="887898"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0" name="Text Placeholder 7">
            <a:extLst>
              <a:ext uri="{FF2B5EF4-FFF2-40B4-BE49-F238E27FC236}">
                <a16:creationId xmlns:a16="http://schemas.microsoft.com/office/drawing/2014/main" id="{5621582F-8F01-334A-8E65-FD2D077AA156}"/>
              </a:ext>
            </a:extLst>
          </p:cNvPr>
          <p:cNvSpPr>
            <a:spLocks noGrp="1"/>
          </p:cNvSpPr>
          <p:nvPr>
            <p:ph type="body" sz="quarter" idx="14" hasCustomPrompt="1"/>
          </p:nvPr>
        </p:nvSpPr>
        <p:spPr>
          <a:xfrm>
            <a:off x="4655015"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4" name="Text Placeholder 7">
            <a:extLst>
              <a:ext uri="{FF2B5EF4-FFF2-40B4-BE49-F238E27FC236}">
                <a16:creationId xmlns:a16="http://schemas.microsoft.com/office/drawing/2014/main" id="{104750CF-E84E-FD48-A31A-BB4F9A28858A}"/>
              </a:ext>
            </a:extLst>
          </p:cNvPr>
          <p:cNvSpPr>
            <a:spLocks noGrp="1"/>
          </p:cNvSpPr>
          <p:nvPr>
            <p:ph type="body" sz="quarter" idx="15" hasCustomPrompt="1"/>
          </p:nvPr>
        </p:nvSpPr>
        <p:spPr>
          <a:xfrm>
            <a:off x="8194524"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5" name="Text Placeholder 7">
            <a:extLst>
              <a:ext uri="{FF2B5EF4-FFF2-40B4-BE49-F238E27FC236}">
                <a16:creationId xmlns:a16="http://schemas.microsoft.com/office/drawing/2014/main" id="{20433188-D367-BB41-A153-3998F915527B}"/>
              </a:ext>
            </a:extLst>
          </p:cNvPr>
          <p:cNvSpPr>
            <a:spLocks noGrp="1"/>
          </p:cNvSpPr>
          <p:nvPr>
            <p:ph type="body" sz="quarter" idx="16" hasCustomPrompt="1"/>
          </p:nvPr>
        </p:nvSpPr>
        <p:spPr>
          <a:xfrm>
            <a:off x="887898"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26" name="Text Placeholder 7">
            <a:extLst>
              <a:ext uri="{FF2B5EF4-FFF2-40B4-BE49-F238E27FC236}">
                <a16:creationId xmlns:a16="http://schemas.microsoft.com/office/drawing/2014/main" id="{480F5A2B-A3B3-9E43-853B-84B7BEC16DB4}"/>
              </a:ext>
            </a:extLst>
          </p:cNvPr>
          <p:cNvSpPr>
            <a:spLocks noGrp="1"/>
          </p:cNvSpPr>
          <p:nvPr>
            <p:ph type="body" sz="quarter" idx="17" hasCustomPrompt="1"/>
          </p:nvPr>
        </p:nvSpPr>
        <p:spPr>
          <a:xfrm>
            <a:off x="4655015"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27" name="Text Placeholder 7">
            <a:extLst>
              <a:ext uri="{FF2B5EF4-FFF2-40B4-BE49-F238E27FC236}">
                <a16:creationId xmlns:a16="http://schemas.microsoft.com/office/drawing/2014/main" id="{E624C5F5-97DE-EB48-A715-772D2EA170FD}"/>
              </a:ext>
            </a:extLst>
          </p:cNvPr>
          <p:cNvSpPr>
            <a:spLocks noGrp="1"/>
          </p:cNvSpPr>
          <p:nvPr>
            <p:ph type="body" sz="quarter" idx="18" hasCustomPrompt="1"/>
          </p:nvPr>
        </p:nvSpPr>
        <p:spPr>
          <a:xfrm>
            <a:off x="8194524"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31" name="Text Placeholder 7">
            <a:extLst>
              <a:ext uri="{FF2B5EF4-FFF2-40B4-BE49-F238E27FC236}">
                <a16:creationId xmlns:a16="http://schemas.microsoft.com/office/drawing/2014/main" id="{D52EFDC3-D2C7-334E-9503-D65EC8638CD1}"/>
              </a:ext>
            </a:extLst>
          </p:cNvPr>
          <p:cNvSpPr>
            <a:spLocks noGrp="1"/>
          </p:cNvSpPr>
          <p:nvPr>
            <p:ph type="body" sz="quarter" idx="19" hasCustomPrompt="1"/>
          </p:nvPr>
        </p:nvSpPr>
        <p:spPr>
          <a:xfrm>
            <a:off x="554182" y="0"/>
            <a:ext cx="11083636" cy="825139"/>
          </a:xfrm>
        </p:spPr>
        <p:txBody>
          <a:bodyPr anchor="b">
            <a:noAutofit/>
          </a:bodyPr>
          <a:lstStyle>
            <a:lvl1pPr marL="0" indent="0" algn="ctr">
              <a:buNone/>
              <a:defRPr sz="2800" b="1">
                <a:solidFill>
                  <a:schemeClr val="tx1"/>
                </a:solidFill>
              </a:defRPr>
            </a:lvl1pPr>
          </a:lstStyle>
          <a:p>
            <a:pPr lvl="0"/>
            <a:r>
              <a:rPr lang="en-US" dirty="0"/>
              <a:t>Edit Copy Here</a:t>
            </a:r>
          </a:p>
        </p:txBody>
      </p:sp>
      <p:sp>
        <p:nvSpPr>
          <p:cNvPr id="32" name="Text Placeholder 7">
            <a:extLst>
              <a:ext uri="{FF2B5EF4-FFF2-40B4-BE49-F238E27FC236}">
                <a16:creationId xmlns:a16="http://schemas.microsoft.com/office/drawing/2014/main" id="{19131E2C-503C-EC4F-8C54-A2411DBAC3B4}"/>
              </a:ext>
            </a:extLst>
          </p:cNvPr>
          <p:cNvSpPr>
            <a:spLocks noGrp="1"/>
          </p:cNvSpPr>
          <p:nvPr>
            <p:ph type="body" sz="quarter" idx="20" hasCustomPrompt="1"/>
          </p:nvPr>
        </p:nvSpPr>
        <p:spPr>
          <a:xfrm>
            <a:off x="554182" y="904462"/>
            <a:ext cx="11083636" cy="370791"/>
          </a:xfrm>
        </p:spPr>
        <p:txBody>
          <a:bodyPr anchor="t">
            <a:noAutofit/>
          </a:bodyPr>
          <a:lstStyle>
            <a:lvl1pPr marL="0" indent="0" algn="ctr">
              <a:buNone/>
              <a:defRPr sz="1800" b="1">
                <a:solidFill>
                  <a:schemeClr val="accent3"/>
                </a:solidFill>
              </a:defRPr>
            </a:lvl1pPr>
          </a:lstStyle>
          <a:p>
            <a:pPr lvl="0"/>
            <a:r>
              <a:rPr lang="en-US" dirty="0"/>
              <a:t>Edit Copy Here</a:t>
            </a:r>
          </a:p>
        </p:txBody>
      </p:sp>
    </p:spTree>
    <p:extLst>
      <p:ext uri="{BB962C8B-B14F-4D97-AF65-F5344CB8AC3E}">
        <p14:creationId xmlns:p14="http://schemas.microsoft.com/office/powerpoint/2010/main" val="111245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_9">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EF34145-78AA-414A-ACED-0AA107653D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413413"/>
          </a:xfrm>
          <a:prstGeom prst="rect">
            <a:avLst/>
          </a:prstGeom>
        </p:spPr>
      </p:pic>
      <p:sp>
        <p:nvSpPr>
          <p:cNvPr id="6" name="Rectangle 5">
            <a:extLst>
              <a:ext uri="{FF2B5EF4-FFF2-40B4-BE49-F238E27FC236}">
                <a16:creationId xmlns:a16="http://schemas.microsoft.com/office/drawing/2014/main" id="{C61E89E1-AAD4-654D-BB2A-66479A55B58F}"/>
              </a:ext>
            </a:extLst>
          </p:cNvPr>
          <p:cNvSpPr/>
          <p:nvPr userDrawn="1"/>
        </p:nvSpPr>
        <p:spPr>
          <a:xfrm>
            <a:off x="0" y="1755840"/>
            <a:ext cx="5971010" cy="2478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A8E429E-BAFC-2944-AE5D-8748E59EEA78}"/>
              </a:ext>
            </a:extLst>
          </p:cNvPr>
          <p:cNvSpPr>
            <a:spLocks noGrp="1"/>
          </p:cNvSpPr>
          <p:nvPr>
            <p:ph type="title" hasCustomPrompt="1"/>
          </p:nvPr>
        </p:nvSpPr>
        <p:spPr>
          <a:xfrm>
            <a:off x="569253" y="1955261"/>
            <a:ext cx="5067050" cy="2081718"/>
          </a:xfrm>
        </p:spPr>
        <p:txBody>
          <a:bodyPr>
            <a:normAutofit/>
          </a:bodyPr>
          <a:lstStyle>
            <a:lvl1pPr>
              <a:defRPr sz="36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DIVIDER SLIDE</a:t>
            </a:r>
          </a:p>
        </p:txBody>
      </p:sp>
      <p:sp>
        <p:nvSpPr>
          <p:cNvPr id="8" name="Rectangle 7">
            <a:extLst>
              <a:ext uri="{FF2B5EF4-FFF2-40B4-BE49-F238E27FC236}">
                <a16:creationId xmlns:a16="http://schemas.microsoft.com/office/drawing/2014/main" id="{8F4C06FC-84A4-9243-A5F6-4B1BC9420E97}"/>
              </a:ext>
            </a:extLst>
          </p:cNvPr>
          <p:cNvSpPr/>
          <p:nvPr userDrawn="1"/>
        </p:nvSpPr>
        <p:spPr>
          <a:xfrm>
            <a:off x="0" y="2210759"/>
            <a:ext cx="188843" cy="156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A2E685-2280-374E-91AA-8EEAFE0A120D}"/>
              </a:ext>
            </a:extLst>
          </p:cNvPr>
          <p:cNvSpPr txBox="1"/>
          <p:nvPr userDrawn="1"/>
        </p:nvSpPr>
        <p:spPr>
          <a:xfrm>
            <a:off x="7375358" y="9204158"/>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Tree>
    <p:extLst>
      <p:ext uri="{BB962C8B-B14F-4D97-AF65-F5344CB8AC3E}">
        <p14:creationId xmlns:p14="http://schemas.microsoft.com/office/powerpoint/2010/main" val="29093977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2_Pattern Header 1">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93A8376-5BC9-4741-A169-D312A1B12607}"/>
              </a:ext>
            </a:extLst>
          </p:cNvPr>
          <p:cNvSpPr/>
          <p:nvPr userDrawn="1"/>
        </p:nvSpPr>
        <p:spPr>
          <a:xfrm>
            <a:off x="0" y="2926080"/>
            <a:ext cx="12192000" cy="34797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panose="020B0604030504040204"/>
              <a:ea typeface="+mn-ea"/>
              <a:cs typeface="+mn-cs"/>
            </a:endParaRPr>
          </a:p>
        </p:txBody>
      </p:sp>
      <p:pic>
        <p:nvPicPr>
          <p:cNvPr id="9" name="Picture 8">
            <a:extLst>
              <a:ext uri="{FF2B5EF4-FFF2-40B4-BE49-F238E27FC236}">
                <a16:creationId xmlns:a16="http://schemas.microsoft.com/office/drawing/2014/main" id="{1D8CB7BF-7DF2-A749-87CD-91C0BED1AAC2}"/>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5400000">
            <a:off x="5844351" y="-2913417"/>
            <a:ext cx="503297" cy="12192003"/>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938221" y="-2091267"/>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6" name="Picture Placeholder 5">
            <a:extLst>
              <a:ext uri="{FF2B5EF4-FFF2-40B4-BE49-F238E27FC236}">
                <a16:creationId xmlns:a16="http://schemas.microsoft.com/office/drawing/2014/main" id="{218E24C4-49A6-9349-AA6A-2B52DA7D51F5}"/>
              </a:ext>
            </a:extLst>
          </p:cNvPr>
          <p:cNvSpPr>
            <a:spLocks noGrp="1"/>
          </p:cNvSpPr>
          <p:nvPr>
            <p:ph type="pic" sz="quarter" idx="10"/>
          </p:nvPr>
        </p:nvSpPr>
        <p:spPr>
          <a:xfrm>
            <a:off x="1014031" y="1436770"/>
            <a:ext cx="2522683" cy="2524125"/>
          </a:xfrm>
          <a:prstGeom prst="ellipse">
            <a:avLst/>
          </a:prstGeom>
          <a:pattFill prst="pct40">
            <a:fgClr>
              <a:schemeClr val="bg1">
                <a:lumMod val="85000"/>
              </a:schemeClr>
            </a:fgClr>
            <a:bgClr>
              <a:schemeClr val="bg1"/>
            </a:bgClr>
          </a:pattFill>
          <a:ln w="19050">
            <a:solidFill>
              <a:schemeClr val="accent4"/>
            </a:solidFill>
          </a:ln>
        </p:spPr>
        <p:txBody>
          <a:bodyPr anchor="ctr">
            <a:normAutofit/>
          </a:bodyPr>
          <a:lstStyle>
            <a:lvl1pPr algn="ctr">
              <a:defRPr sz="2000"/>
            </a:lvl1pPr>
          </a:lstStyle>
          <a:p>
            <a:r>
              <a:rPr lang="en-US"/>
              <a:t>Click icon to add picture</a:t>
            </a:r>
            <a:endParaRPr lang="en-US" dirty="0"/>
          </a:p>
        </p:txBody>
      </p:sp>
      <p:sp>
        <p:nvSpPr>
          <p:cNvPr id="28" name="Picture Placeholder 5">
            <a:extLst>
              <a:ext uri="{FF2B5EF4-FFF2-40B4-BE49-F238E27FC236}">
                <a16:creationId xmlns:a16="http://schemas.microsoft.com/office/drawing/2014/main" id="{02A8DD94-0A89-D140-AEAF-E3BE9F1D550C}"/>
              </a:ext>
            </a:extLst>
          </p:cNvPr>
          <p:cNvSpPr>
            <a:spLocks noGrp="1"/>
          </p:cNvSpPr>
          <p:nvPr>
            <p:ph type="pic" sz="quarter" idx="11"/>
          </p:nvPr>
        </p:nvSpPr>
        <p:spPr>
          <a:xfrm>
            <a:off x="4676879" y="1430869"/>
            <a:ext cx="2522683" cy="2524125"/>
          </a:xfrm>
          <a:prstGeom prst="ellipse">
            <a:avLst/>
          </a:prstGeom>
          <a:pattFill prst="pct40">
            <a:fgClr>
              <a:schemeClr val="bg1">
                <a:lumMod val="85000"/>
              </a:schemeClr>
            </a:fgClr>
            <a:bgClr>
              <a:schemeClr val="bg1"/>
            </a:bgClr>
          </a:pattFill>
          <a:ln w="19050">
            <a:solidFill>
              <a:schemeClr val="accent4"/>
            </a:solidFill>
          </a:ln>
        </p:spPr>
        <p:txBody>
          <a:bodyPr anchor="ctr">
            <a:normAutofit/>
          </a:bodyPr>
          <a:lstStyle>
            <a:lvl1pPr algn="ctr">
              <a:defRPr sz="2000"/>
            </a:lvl1pPr>
          </a:lstStyle>
          <a:p>
            <a:r>
              <a:rPr lang="en-US"/>
              <a:t>Click icon to add picture</a:t>
            </a:r>
            <a:endParaRPr lang="en-US" dirty="0"/>
          </a:p>
        </p:txBody>
      </p:sp>
      <p:sp>
        <p:nvSpPr>
          <p:cNvPr id="29" name="Picture Placeholder 5">
            <a:extLst>
              <a:ext uri="{FF2B5EF4-FFF2-40B4-BE49-F238E27FC236}">
                <a16:creationId xmlns:a16="http://schemas.microsoft.com/office/drawing/2014/main" id="{C3C9D58D-C256-514F-AE37-9A9CBFC5739F}"/>
              </a:ext>
            </a:extLst>
          </p:cNvPr>
          <p:cNvSpPr>
            <a:spLocks noGrp="1"/>
          </p:cNvSpPr>
          <p:nvPr>
            <p:ph type="pic" sz="quarter" idx="12"/>
          </p:nvPr>
        </p:nvSpPr>
        <p:spPr>
          <a:xfrm>
            <a:off x="8320658" y="1436770"/>
            <a:ext cx="2522683" cy="2524125"/>
          </a:xfrm>
          <a:prstGeom prst="ellipse">
            <a:avLst/>
          </a:prstGeom>
          <a:pattFill prst="pct40">
            <a:fgClr>
              <a:schemeClr val="bg1">
                <a:lumMod val="85000"/>
              </a:schemeClr>
            </a:fgClr>
            <a:bgClr>
              <a:schemeClr val="bg1"/>
            </a:bgClr>
          </a:pattFill>
          <a:ln w="19050">
            <a:solidFill>
              <a:schemeClr val="accent4"/>
            </a:solidFill>
          </a:ln>
        </p:spPr>
        <p:txBody>
          <a:bodyPr anchor="ctr">
            <a:normAutofit/>
          </a:bodyPr>
          <a:lstStyle>
            <a:lvl1pPr algn="ctr">
              <a:defRPr sz="2000"/>
            </a:lvl1pPr>
          </a:lstStyle>
          <a:p>
            <a:r>
              <a:rPr lang="en-US"/>
              <a:t>Click icon to add picture</a:t>
            </a:r>
            <a:endParaRPr lang="en-US" dirty="0"/>
          </a:p>
        </p:txBody>
      </p:sp>
      <p:sp>
        <p:nvSpPr>
          <p:cNvPr id="19" name="Text Placeholder 7">
            <a:extLst>
              <a:ext uri="{FF2B5EF4-FFF2-40B4-BE49-F238E27FC236}">
                <a16:creationId xmlns:a16="http://schemas.microsoft.com/office/drawing/2014/main" id="{FED9F343-AE19-2C43-BFFD-A81BAEB31CFD}"/>
              </a:ext>
            </a:extLst>
          </p:cNvPr>
          <p:cNvSpPr>
            <a:spLocks noGrp="1"/>
          </p:cNvSpPr>
          <p:nvPr>
            <p:ph type="body" sz="quarter" idx="13" hasCustomPrompt="1"/>
          </p:nvPr>
        </p:nvSpPr>
        <p:spPr>
          <a:xfrm>
            <a:off x="887898"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0" name="Text Placeholder 7">
            <a:extLst>
              <a:ext uri="{FF2B5EF4-FFF2-40B4-BE49-F238E27FC236}">
                <a16:creationId xmlns:a16="http://schemas.microsoft.com/office/drawing/2014/main" id="{5621582F-8F01-334A-8E65-FD2D077AA156}"/>
              </a:ext>
            </a:extLst>
          </p:cNvPr>
          <p:cNvSpPr>
            <a:spLocks noGrp="1"/>
          </p:cNvSpPr>
          <p:nvPr>
            <p:ph type="body" sz="quarter" idx="14" hasCustomPrompt="1"/>
          </p:nvPr>
        </p:nvSpPr>
        <p:spPr>
          <a:xfrm>
            <a:off x="4655015"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4" name="Text Placeholder 7">
            <a:extLst>
              <a:ext uri="{FF2B5EF4-FFF2-40B4-BE49-F238E27FC236}">
                <a16:creationId xmlns:a16="http://schemas.microsoft.com/office/drawing/2014/main" id="{104750CF-E84E-FD48-A31A-BB4F9A28858A}"/>
              </a:ext>
            </a:extLst>
          </p:cNvPr>
          <p:cNvSpPr>
            <a:spLocks noGrp="1"/>
          </p:cNvSpPr>
          <p:nvPr>
            <p:ph type="body" sz="quarter" idx="15" hasCustomPrompt="1"/>
          </p:nvPr>
        </p:nvSpPr>
        <p:spPr>
          <a:xfrm>
            <a:off x="8194524"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0" name="Text Placeholder 7">
            <a:extLst>
              <a:ext uri="{FF2B5EF4-FFF2-40B4-BE49-F238E27FC236}">
                <a16:creationId xmlns:a16="http://schemas.microsoft.com/office/drawing/2014/main" id="{2DF82D76-277D-E046-AC2E-4FFF8D3D7147}"/>
              </a:ext>
            </a:extLst>
          </p:cNvPr>
          <p:cNvSpPr>
            <a:spLocks noGrp="1"/>
          </p:cNvSpPr>
          <p:nvPr>
            <p:ph type="body" sz="quarter" idx="19" hasCustomPrompt="1"/>
          </p:nvPr>
        </p:nvSpPr>
        <p:spPr>
          <a:xfrm>
            <a:off x="554182" y="0"/>
            <a:ext cx="11083636" cy="825139"/>
          </a:xfrm>
        </p:spPr>
        <p:txBody>
          <a:bodyPr anchor="b">
            <a:noAutofit/>
          </a:bodyPr>
          <a:lstStyle>
            <a:lvl1pPr marL="0" indent="0" algn="ctr">
              <a:buNone/>
              <a:defRPr sz="2800" b="1">
                <a:solidFill>
                  <a:schemeClr val="tx1"/>
                </a:solidFill>
              </a:defRPr>
            </a:lvl1pPr>
          </a:lstStyle>
          <a:p>
            <a:pPr lvl="0"/>
            <a:r>
              <a:rPr lang="en-US" dirty="0"/>
              <a:t>Edit Copy Here</a:t>
            </a:r>
          </a:p>
        </p:txBody>
      </p:sp>
      <p:sp>
        <p:nvSpPr>
          <p:cNvPr id="31" name="Text Placeholder 7">
            <a:extLst>
              <a:ext uri="{FF2B5EF4-FFF2-40B4-BE49-F238E27FC236}">
                <a16:creationId xmlns:a16="http://schemas.microsoft.com/office/drawing/2014/main" id="{E67003B3-A3B4-6E49-8640-2279BC090F2C}"/>
              </a:ext>
            </a:extLst>
          </p:cNvPr>
          <p:cNvSpPr>
            <a:spLocks noGrp="1"/>
          </p:cNvSpPr>
          <p:nvPr>
            <p:ph type="body" sz="quarter" idx="20" hasCustomPrompt="1"/>
          </p:nvPr>
        </p:nvSpPr>
        <p:spPr>
          <a:xfrm>
            <a:off x="554182" y="904462"/>
            <a:ext cx="11083636" cy="370791"/>
          </a:xfrm>
        </p:spPr>
        <p:txBody>
          <a:bodyPr anchor="t">
            <a:noAutofit/>
          </a:bodyPr>
          <a:lstStyle>
            <a:lvl1pPr marL="0" indent="0" algn="ctr">
              <a:buNone/>
              <a:defRPr sz="1800" b="1">
                <a:solidFill>
                  <a:schemeClr val="accent4"/>
                </a:solidFill>
              </a:defRPr>
            </a:lvl1pPr>
          </a:lstStyle>
          <a:p>
            <a:pPr lvl="0"/>
            <a:r>
              <a:rPr lang="en-US" dirty="0"/>
              <a:t>Edit Copy Here</a:t>
            </a:r>
          </a:p>
        </p:txBody>
      </p:sp>
      <p:sp>
        <p:nvSpPr>
          <p:cNvPr id="27" name="Text Placeholder 7">
            <a:extLst>
              <a:ext uri="{FF2B5EF4-FFF2-40B4-BE49-F238E27FC236}">
                <a16:creationId xmlns:a16="http://schemas.microsoft.com/office/drawing/2014/main" id="{2FF2D7C0-8FB2-5245-A3C4-47F9EC08DDAB}"/>
              </a:ext>
            </a:extLst>
          </p:cNvPr>
          <p:cNvSpPr>
            <a:spLocks noGrp="1"/>
          </p:cNvSpPr>
          <p:nvPr>
            <p:ph type="body" sz="quarter" idx="16" hasCustomPrompt="1"/>
          </p:nvPr>
        </p:nvSpPr>
        <p:spPr>
          <a:xfrm>
            <a:off x="887898"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35" name="Text Placeholder 7">
            <a:extLst>
              <a:ext uri="{FF2B5EF4-FFF2-40B4-BE49-F238E27FC236}">
                <a16:creationId xmlns:a16="http://schemas.microsoft.com/office/drawing/2014/main" id="{92D9E722-5F91-4042-9632-287876CDEB34}"/>
              </a:ext>
            </a:extLst>
          </p:cNvPr>
          <p:cNvSpPr>
            <a:spLocks noGrp="1"/>
          </p:cNvSpPr>
          <p:nvPr>
            <p:ph type="body" sz="quarter" idx="17" hasCustomPrompt="1"/>
          </p:nvPr>
        </p:nvSpPr>
        <p:spPr>
          <a:xfrm>
            <a:off x="4655015"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36" name="Text Placeholder 7">
            <a:extLst>
              <a:ext uri="{FF2B5EF4-FFF2-40B4-BE49-F238E27FC236}">
                <a16:creationId xmlns:a16="http://schemas.microsoft.com/office/drawing/2014/main" id="{46A45E28-3E3D-B249-BE15-CF91B823D037}"/>
              </a:ext>
            </a:extLst>
          </p:cNvPr>
          <p:cNvSpPr>
            <a:spLocks noGrp="1"/>
          </p:cNvSpPr>
          <p:nvPr>
            <p:ph type="body" sz="quarter" idx="18" hasCustomPrompt="1"/>
          </p:nvPr>
        </p:nvSpPr>
        <p:spPr>
          <a:xfrm>
            <a:off x="8194524"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Tree>
    <p:extLst>
      <p:ext uri="{BB962C8B-B14F-4D97-AF65-F5344CB8AC3E}">
        <p14:creationId xmlns:p14="http://schemas.microsoft.com/office/powerpoint/2010/main" val="30036692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9_Pattern Header 1">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DFF794-2F88-6843-B5D5-FBEE06C219E5}"/>
              </a:ext>
            </a:extLst>
          </p:cNvPr>
          <p:cNvSpPr/>
          <p:nvPr userDrawn="1"/>
        </p:nvSpPr>
        <p:spPr>
          <a:xfrm>
            <a:off x="0" y="2926080"/>
            <a:ext cx="12192000" cy="34797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pic>
        <p:nvPicPr>
          <p:cNvPr id="9" name="Picture 8">
            <a:extLst>
              <a:ext uri="{FF2B5EF4-FFF2-40B4-BE49-F238E27FC236}">
                <a16:creationId xmlns:a16="http://schemas.microsoft.com/office/drawing/2014/main" id="{1D8CB7BF-7DF2-A749-87CD-91C0BED1AAC2}"/>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5400000">
            <a:off x="5844351" y="-2913417"/>
            <a:ext cx="503297" cy="12192003"/>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938221" y="-2091267"/>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6" name="Picture Placeholder 5">
            <a:extLst>
              <a:ext uri="{FF2B5EF4-FFF2-40B4-BE49-F238E27FC236}">
                <a16:creationId xmlns:a16="http://schemas.microsoft.com/office/drawing/2014/main" id="{218E24C4-49A6-9349-AA6A-2B52DA7D51F5}"/>
              </a:ext>
            </a:extLst>
          </p:cNvPr>
          <p:cNvSpPr>
            <a:spLocks noGrp="1"/>
          </p:cNvSpPr>
          <p:nvPr>
            <p:ph type="pic" sz="quarter" idx="10"/>
          </p:nvPr>
        </p:nvSpPr>
        <p:spPr>
          <a:xfrm>
            <a:off x="1014031" y="1436770"/>
            <a:ext cx="2522683" cy="2524125"/>
          </a:xfrm>
          <a:prstGeom prst="ellipse">
            <a:avLst/>
          </a:prstGeom>
          <a:pattFill prst="pct40">
            <a:fgClr>
              <a:schemeClr val="bg1">
                <a:lumMod val="85000"/>
              </a:schemeClr>
            </a:fgClr>
            <a:bgClr>
              <a:schemeClr val="bg1"/>
            </a:bgClr>
          </a:pattFill>
          <a:ln w="19050">
            <a:solidFill>
              <a:schemeClr val="accent5"/>
            </a:solidFill>
          </a:ln>
        </p:spPr>
        <p:txBody>
          <a:bodyPr anchor="ctr">
            <a:normAutofit/>
          </a:bodyPr>
          <a:lstStyle>
            <a:lvl1pPr algn="ctr">
              <a:defRPr sz="2000"/>
            </a:lvl1pPr>
          </a:lstStyle>
          <a:p>
            <a:r>
              <a:rPr lang="en-US"/>
              <a:t>Click icon to add picture</a:t>
            </a:r>
            <a:endParaRPr lang="en-US" dirty="0"/>
          </a:p>
        </p:txBody>
      </p:sp>
      <p:sp>
        <p:nvSpPr>
          <p:cNvPr id="28" name="Picture Placeholder 5">
            <a:extLst>
              <a:ext uri="{FF2B5EF4-FFF2-40B4-BE49-F238E27FC236}">
                <a16:creationId xmlns:a16="http://schemas.microsoft.com/office/drawing/2014/main" id="{02A8DD94-0A89-D140-AEAF-E3BE9F1D550C}"/>
              </a:ext>
            </a:extLst>
          </p:cNvPr>
          <p:cNvSpPr>
            <a:spLocks noGrp="1"/>
          </p:cNvSpPr>
          <p:nvPr>
            <p:ph type="pic" sz="quarter" idx="11"/>
          </p:nvPr>
        </p:nvSpPr>
        <p:spPr>
          <a:xfrm>
            <a:off x="4676879" y="1430869"/>
            <a:ext cx="2522683" cy="2524125"/>
          </a:xfrm>
          <a:prstGeom prst="ellipse">
            <a:avLst/>
          </a:prstGeom>
          <a:pattFill prst="pct40">
            <a:fgClr>
              <a:schemeClr val="bg1">
                <a:lumMod val="85000"/>
              </a:schemeClr>
            </a:fgClr>
            <a:bgClr>
              <a:schemeClr val="bg1"/>
            </a:bgClr>
          </a:pattFill>
          <a:ln w="19050">
            <a:solidFill>
              <a:schemeClr val="accent5"/>
            </a:solidFill>
          </a:ln>
        </p:spPr>
        <p:txBody>
          <a:bodyPr anchor="ctr">
            <a:normAutofit/>
          </a:bodyPr>
          <a:lstStyle>
            <a:lvl1pPr algn="ctr">
              <a:defRPr sz="2000"/>
            </a:lvl1pPr>
          </a:lstStyle>
          <a:p>
            <a:r>
              <a:rPr lang="en-US"/>
              <a:t>Click icon to add picture</a:t>
            </a:r>
            <a:endParaRPr lang="en-US" dirty="0"/>
          </a:p>
        </p:txBody>
      </p:sp>
      <p:sp>
        <p:nvSpPr>
          <p:cNvPr id="29" name="Picture Placeholder 5">
            <a:extLst>
              <a:ext uri="{FF2B5EF4-FFF2-40B4-BE49-F238E27FC236}">
                <a16:creationId xmlns:a16="http://schemas.microsoft.com/office/drawing/2014/main" id="{C3C9D58D-C256-514F-AE37-9A9CBFC5739F}"/>
              </a:ext>
            </a:extLst>
          </p:cNvPr>
          <p:cNvSpPr>
            <a:spLocks noGrp="1"/>
          </p:cNvSpPr>
          <p:nvPr>
            <p:ph type="pic" sz="quarter" idx="12"/>
          </p:nvPr>
        </p:nvSpPr>
        <p:spPr>
          <a:xfrm>
            <a:off x="8320658" y="1436770"/>
            <a:ext cx="2522683" cy="2524125"/>
          </a:xfrm>
          <a:prstGeom prst="ellipse">
            <a:avLst/>
          </a:prstGeom>
          <a:pattFill prst="pct40">
            <a:fgClr>
              <a:schemeClr val="bg1">
                <a:lumMod val="85000"/>
              </a:schemeClr>
            </a:fgClr>
            <a:bgClr>
              <a:schemeClr val="bg1"/>
            </a:bgClr>
          </a:pattFill>
          <a:ln w="19050">
            <a:solidFill>
              <a:schemeClr val="accent5"/>
            </a:solidFill>
          </a:ln>
        </p:spPr>
        <p:txBody>
          <a:bodyPr anchor="ctr">
            <a:normAutofit/>
          </a:bodyPr>
          <a:lstStyle>
            <a:lvl1pPr algn="ctr">
              <a:defRPr sz="2000"/>
            </a:lvl1pPr>
          </a:lstStyle>
          <a:p>
            <a:r>
              <a:rPr lang="en-US"/>
              <a:t>Click icon to add picture</a:t>
            </a:r>
            <a:endParaRPr lang="en-US" dirty="0"/>
          </a:p>
        </p:txBody>
      </p:sp>
      <p:sp>
        <p:nvSpPr>
          <p:cNvPr id="35" name="Text Placeholder 7">
            <a:extLst>
              <a:ext uri="{FF2B5EF4-FFF2-40B4-BE49-F238E27FC236}">
                <a16:creationId xmlns:a16="http://schemas.microsoft.com/office/drawing/2014/main" id="{5E9B982C-A905-C242-AF58-B08D6FF4F5F2}"/>
              </a:ext>
            </a:extLst>
          </p:cNvPr>
          <p:cNvSpPr>
            <a:spLocks noGrp="1"/>
          </p:cNvSpPr>
          <p:nvPr>
            <p:ph type="body" sz="quarter" idx="13" hasCustomPrompt="1"/>
          </p:nvPr>
        </p:nvSpPr>
        <p:spPr>
          <a:xfrm>
            <a:off x="887898"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6" name="Text Placeholder 7">
            <a:extLst>
              <a:ext uri="{FF2B5EF4-FFF2-40B4-BE49-F238E27FC236}">
                <a16:creationId xmlns:a16="http://schemas.microsoft.com/office/drawing/2014/main" id="{2FFBF2CB-9C3C-1A43-AB56-56136C50343A}"/>
              </a:ext>
            </a:extLst>
          </p:cNvPr>
          <p:cNvSpPr>
            <a:spLocks noGrp="1"/>
          </p:cNvSpPr>
          <p:nvPr>
            <p:ph type="body" sz="quarter" idx="14" hasCustomPrompt="1"/>
          </p:nvPr>
        </p:nvSpPr>
        <p:spPr>
          <a:xfrm>
            <a:off x="4655015"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7" name="Text Placeholder 7">
            <a:extLst>
              <a:ext uri="{FF2B5EF4-FFF2-40B4-BE49-F238E27FC236}">
                <a16:creationId xmlns:a16="http://schemas.microsoft.com/office/drawing/2014/main" id="{0400A32F-8685-F443-868F-1FE77EDA777B}"/>
              </a:ext>
            </a:extLst>
          </p:cNvPr>
          <p:cNvSpPr>
            <a:spLocks noGrp="1"/>
          </p:cNvSpPr>
          <p:nvPr>
            <p:ph type="body" sz="quarter" idx="15" hasCustomPrompt="1"/>
          </p:nvPr>
        </p:nvSpPr>
        <p:spPr>
          <a:xfrm>
            <a:off x="8194524"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4" name="Text Placeholder 7">
            <a:extLst>
              <a:ext uri="{FF2B5EF4-FFF2-40B4-BE49-F238E27FC236}">
                <a16:creationId xmlns:a16="http://schemas.microsoft.com/office/drawing/2014/main" id="{8D6E6A9D-E2A0-744A-8A34-64FC6A9DB692}"/>
              </a:ext>
            </a:extLst>
          </p:cNvPr>
          <p:cNvSpPr>
            <a:spLocks noGrp="1"/>
          </p:cNvSpPr>
          <p:nvPr>
            <p:ph type="body" sz="quarter" idx="19" hasCustomPrompt="1"/>
          </p:nvPr>
        </p:nvSpPr>
        <p:spPr>
          <a:xfrm>
            <a:off x="554182" y="0"/>
            <a:ext cx="11083636" cy="825139"/>
          </a:xfrm>
        </p:spPr>
        <p:txBody>
          <a:bodyPr anchor="b">
            <a:noAutofit/>
          </a:bodyPr>
          <a:lstStyle>
            <a:lvl1pPr marL="0" indent="0" algn="ctr">
              <a:buNone/>
              <a:defRPr sz="2800" b="1">
                <a:solidFill>
                  <a:schemeClr val="tx1"/>
                </a:solidFill>
              </a:defRPr>
            </a:lvl1pPr>
          </a:lstStyle>
          <a:p>
            <a:pPr lvl="0"/>
            <a:r>
              <a:rPr lang="en-US" dirty="0"/>
              <a:t>Edit Copy Here</a:t>
            </a:r>
          </a:p>
        </p:txBody>
      </p:sp>
      <p:sp>
        <p:nvSpPr>
          <p:cNvPr id="25" name="Text Placeholder 7">
            <a:extLst>
              <a:ext uri="{FF2B5EF4-FFF2-40B4-BE49-F238E27FC236}">
                <a16:creationId xmlns:a16="http://schemas.microsoft.com/office/drawing/2014/main" id="{55B6DF17-1C04-1846-AD0E-6186E64F9C2C}"/>
              </a:ext>
            </a:extLst>
          </p:cNvPr>
          <p:cNvSpPr>
            <a:spLocks noGrp="1"/>
          </p:cNvSpPr>
          <p:nvPr>
            <p:ph type="body" sz="quarter" idx="20" hasCustomPrompt="1"/>
          </p:nvPr>
        </p:nvSpPr>
        <p:spPr>
          <a:xfrm>
            <a:off x="554182" y="904462"/>
            <a:ext cx="11083636" cy="370791"/>
          </a:xfrm>
        </p:spPr>
        <p:txBody>
          <a:bodyPr anchor="t">
            <a:noAutofit/>
          </a:bodyPr>
          <a:lstStyle>
            <a:lvl1pPr marL="0" indent="0" algn="ctr">
              <a:buNone/>
              <a:defRPr sz="1800" b="1">
                <a:solidFill>
                  <a:schemeClr val="accent5"/>
                </a:solidFill>
              </a:defRPr>
            </a:lvl1pPr>
          </a:lstStyle>
          <a:p>
            <a:pPr lvl="0"/>
            <a:r>
              <a:rPr lang="en-US" dirty="0"/>
              <a:t>Edit Copy Here</a:t>
            </a:r>
          </a:p>
        </p:txBody>
      </p:sp>
      <p:sp>
        <p:nvSpPr>
          <p:cNvPr id="32" name="Text Placeholder 7">
            <a:extLst>
              <a:ext uri="{FF2B5EF4-FFF2-40B4-BE49-F238E27FC236}">
                <a16:creationId xmlns:a16="http://schemas.microsoft.com/office/drawing/2014/main" id="{8DF01A3B-CD12-7847-B3C0-99FA7341949A}"/>
              </a:ext>
            </a:extLst>
          </p:cNvPr>
          <p:cNvSpPr>
            <a:spLocks noGrp="1"/>
          </p:cNvSpPr>
          <p:nvPr>
            <p:ph type="body" sz="quarter" idx="16" hasCustomPrompt="1"/>
          </p:nvPr>
        </p:nvSpPr>
        <p:spPr>
          <a:xfrm>
            <a:off x="887898"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33" name="Text Placeholder 7">
            <a:extLst>
              <a:ext uri="{FF2B5EF4-FFF2-40B4-BE49-F238E27FC236}">
                <a16:creationId xmlns:a16="http://schemas.microsoft.com/office/drawing/2014/main" id="{C9FCCF2B-19A0-EA4D-971E-BB17E644CCBF}"/>
              </a:ext>
            </a:extLst>
          </p:cNvPr>
          <p:cNvSpPr>
            <a:spLocks noGrp="1"/>
          </p:cNvSpPr>
          <p:nvPr>
            <p:ph type="body" sz="quarter" idx="17" hasCustomPrompt="1"/>
          </p:nvPr>
        </p:nvSpPr>
        <p:spPr>
          <a:xfrm>
            <a:off x="4655015"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34" name="Text Placeholder 7">
            <a:extLst>
              <a:ext uri="{FF2B5EF4-FFF2-40B4-BE49-F238E27FC236}">
                <a16:creationId xmlns:a16="http://schemas.microsoft.com/office/drawing/2014/main" id="{FA91D86B-9551-A04C-81C9-80E242022FD5}"/>
              </a:ext>
            </a:extLst>
          </p:cNvPr>
          <p:cNvSpPr>
            <a:spLocks noGrp="1"/>
          </p:cNvSpPr>
          <p:nvPr>
            <p:ph type="body" sz="quarter" idx="18" hasCustomPrompt="1"/>
          </p:nvPr>
        </p:nvSpPr>
        <p:spPr>
          <a:xfrm>
            <a:off x="8194524"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Tree>
    <p:extLst>
      <p:ext uri="{BB962C8B-B14F-4D97-AF65-F5344CB8AC3E}">
        <p14:creationId xmlns:p14="http://schemas.microsoft.com/office/powerpoint/2010/main" val="31002719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5_Pattern Header 1">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346E5BE-2C76-8A47-8838-8E6DAD8F4BC9}"/>
              </a:ext>
            </a:extLst>
          </p:cNvPr>
          <p:cNvSpPr/>
          <p:nvPr userDrawn="1"/>
        </p:nvSpPr>
        <p:spPr>
          <a:xfrm>
            <a:off x="0" y="2926080"/>
            <a:ext cx="12192000" cy="3479771"/>
          </a:xfrm>
          <a:prstGeom prst="rect">
            <a:avLst/>
          </a:prstGeom>
          <a:solidFill>
            <a:srgbClr val="44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pic>
        <p:nvPicPr>
          <p:cNvPr id="9" name="Picture 8">
            <a:extLst>
              <a:ext uri="{FF2B5EF4-FFF2-40B4-BE49-F238E27FC236}">
                <a16:creationId xmlns:a16="http://schemas.microsoft.com/office/drawing/2014/main" id="{1D8CB7BF-7DF2-A749-87CD-91C0BED1AAC2}"/>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5400000">
            <a:off x="5844351" y="-2913417"/>
            <a:ext cx="503297" cy="12192003"/>
          </a:xfrm>
          <a:prstGeom prst="rect">
            <a:avLst/>
          </a:prstGeom>
        </p:spPr>
      </p:pic>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6" name="Picture Placeholder 5">
            <a:extLst>
              <a:ext uri="{FF2B5EF4-FFF2-40B4-BE49-F238E27FC236}">
                <a16:creationId xmlns:a16="http://schemas.microsoft.com/office/drawing/2014/main" id="{218E24C4-49A6-9349-AA6A-2B52DA7D51F5}"/>
              </a:ext>
            </a:extLst>
          </p:cNvPr>
          <p:cNvSpPr>
            <a:spLocks noGrp="1"/>
          </p:cNvSpPr>
          <p:nvPr>
            <p:ph type="pic" sz="quarter" idx="10"/>
          </p:nvPr>
        </p:nvSpPr>
        <p:spPr>
          <a:xfrm>
            <a:off x="1014031" y="1436770"/>
            <a:ext cx="2522683" cy="2524125"/>
          </a:xfrm>
          <a:prstGeom prst="ellipse">
            <a:avLst/>
          </a:prstGeom>
          <a:pattFill prst="pct40">
            <a:fgClr>
              <a:schemeClr val="bg1">
                <a:lumMod val="85000"/>
              </a:schemeClr>
            </a:fgClr>
            <a:bgClr>
              <a:schemeClr val="bg1"/>
            </a:bgClr>
          </a:pattFill>
          <a:ln w="19050">
            <a:solidFill>
              <a:srgbClr val="44AE9B"/>
            </a:solidFill>
          </a:ln>
        </p:spPr>
        <p:txBody>
          <a:bodyPr anchor="ctr">
            <a:normAutofit/>
          </a:bodyPr>
          <a:lstStyle>
            <a:lvl1pPr algn="ctr">
              <a:defRPr sz="2000"/>
            </a:lvl1pPr>
          </a:lstStyle>
          <a:p>
            <a:r>
              <a:rPr lang="en-US"/>
              <a:t>Click icon to add picture</a:t>
            </a:r>
            <a:endParaRPr lang="en-US" dirty="0"/>
          </a:p>
        </p:txBody>
      </p:sp>
      <p:sp>
        <p:nvSpPr>
          <p:cNvPr id="28" name="Picture Placeholder 5">
            <a:extLst>
              <a:ext uri="{FF2B5EF4-FFF2-40B4-BE49-F238E27FC236}">
                <a16:creationId xmlns:a16="http://schemas.microsoft.com/office/drawing/2014/main" id="{02A8DD94-0A89-D140-AEAF-E3BE9F1D550C}"/>
              </a:ext>
            </a:extLst>
          </p:cNvPr>
          <p:cNvSpPr>
            <a:spLocks noGrp="1"/>
          </p:cNvSpPr>
          <p:nvPr>
            <p:ph type="pic" sz="quarter" idx="11"/>
          </p:nvPr>
        </p:nvSpPr>
        <p:spPr>
          <a:xfrm>
            <a:off x="4676879" y="1430869"/>
            <a:ext cx="2522683" cy="2524125"/>
          </a:xfrm>
          <a:prstGeom prst="ellipse">
            <a:avLst/>
          </a:prstGeom>
          <a:pattFill prst="pct40">
            <a:fgClr>
              <a:schemeClr val="bg1">
                <a:lumMod val="85000"/>
              </a:schemeClr>
            </a:fgClr>
            <a:bgClr>
              <a:schemeClr val="bg1"/>
            </a:bgClr>
          </a:pattFill>
          <a:ln w="19050">
            <a:solidFill>
              <a:srgbClr val="44AE9B"/>
            </a:solidFill>
          </a:ln>
        </p:spPr>
        <p:txBody>
          <a:bodyPr anchor="ctr">
            <a:normAutofit/>
          </a:bodyPr>
          <a:lstStyle>
            <a:lvl1pPr algn="ctr">
              <a:defRPr sz="2000"/>
            </a:lvl1pPr>
          </a:lstStyle>
          <a:p>
            <a:r>
              <a:rPr lang="en-US"/>
              <a:t>Click icon to add picture</a:t>
            </a:r>
            <a:endParaRPr lang="en-US" dirty="0"/>
          </a:p>
        </p:txBody>
      </p:sp>
      <p:sp>
        <p:nvSpPr>
          <p:cNvPr id="29" name="Picture Placeholder 5">
            <a:extLst>
              <a:ext uri="{FF2B5EF4-FFF2-40B4-BE49-F238E27FC236}">
                <a16:creationId xmlns:a16="http://schemas.microsoft.com/office/drawing/2014/main" id="{C3C9D58D-C256-514F-AE37-9A9CBFC5739F}"/>
              </a:ext>
            </a:extLst>
          </p:cNvPr>
          <p:cNvSpPr>
            <a:spLocks noGrp="1"/>
          </p:cNvSpPr>
          <p:nvPr>
            <p:ph type="pic" sz="quarter" idx="12"/>
          </p:nvPr>
        </p:nvSpPr>
        <p:spPr>
          <a:xfrm>
            <a:off x="8320658" y="1436770"/>
            <a:ext cx="2522683" cy="2524125"/>
          </a:xfrm>
          <a:prstGeom prst="ellipse">
            <a:avLst/>
          </a:prstGeom>
          <a:pattFill prst="pct40">
            <a:fgClr>
              <a:schemeClr val="bg1">
                <a:lumMod val="85000"/>
              </a:schemeClr>
            </a:fgClr>
            <a:bgClr>
              <a:schemeClr val="bg1"/>
            </a:bgClr>
          </a:pattFill>
          <a:ln w="19050">
            <a:solidFill>
              <a:srgbClr val="44AE9B"/>
            </a:solidFill>
          </a:ln>
        </p:spPr>
        <p:txBody>
          <a:bodyPr anchor="ctr">
            <a:normAutofit/>
          </a:bodyPr>
          <a:lstStyle>
            <a:lvl1pPr algn="ctr">
              <a:defRPr sz="2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1440978F-277D-F14B-8FCF-C81B1171CFEA}"/>
              </a:ext>
            </a:extLst>
          </p:cNvPr>
          <p:cNvSpPr>
            <a:spLocks noGrp="1"/>
          </p:cNvSpPr>
          <p:nvPr>
            <p:ph type="body" sz="quarter" idx="13" hasCustomPrompt="1"/>
          </p:nvPr>
        </p:nvSpPr>
        <p:spPr>
          <a:xfrm>
            <a:off x="887898"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2" name="Text Placeholder 7">
            <a:extLst>
              <a:ext uri="{FF2B5EF4-FFF2-40B4-BE49-F238E27FC236}">
                <a16:creationId xmlns:a16="http://schemas.microsoft.com/office/drawing/2014/main" id="{43B9C872-46BA-CB48-B084-D89FFBDAF6BE}"/>
              </a:ext>
            </a:extLst>
          </p:cNvPr>
          <p:cNvSpPr>
            <a:spLocks noGrp="1"/>
          </p:cNvSpPr>
          <p:nvPr>
            <p:ph type="body" sz="quarter" idx="14" hasCustomPrompt="1"/>
          </p:nvPr>
        </p:nvSpPr>
        <p:spPr>
          <a:xfrm>
            <a:off x="4655015"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3" name="Text Placeholder 7">
            <a:extLst>
              <a:ext uri="{FF2B5EF4-FFF2-40B4-BE49-F238E27FC236}">
                <a16:creationId xmlns:a16="http://schemas.microsoft.com/office/drawing/2014/main" id="{C4FB4237-6D31-D14C-B375-E24270A736E0}"/>
              </a:ext>
            </a:extLst>
          </p:cNvPr>
          <p:cNvSpPr>
            <a:spLocks noGrp="1"/>
          </p:cNvSpPr>
          <p:nvPr>
            <p:ph type="body" sz="quarter" idx="15" hasCustomPrompt="1"/>
          </p:nvPr>
        </p:nvSpPr>
        <p:spPr>
          <a:xfrm>
            <a:off x="8194524"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5" name="Text Placeholder 7">
            <a:extLst>
              <a:ext uri="{FF2B5EF4-FFF2-40B4-BE49-F238E27FC236}">
                <a16:creationId xmlns:a16="http://schemas.microsoft.com/office/drawing/2014/main" id="{9340ADAA-26D5-7249-8562-60024E6B8FF2}"/>
              </a:ext>
            </a:extLst>
          </p:cNvPr>
          <p:cNvSpPr>
            <a:spLocks noGrp="1"/>
          </p:cNvSpPr>
          <p:nvPr>
            <p:ph type="body" sz="quarter" idx="19" hasCustomPrompt="1"/>
          </p:nvPr>
        </p:nvSpPr>
        <p:spPr>
          <a:xfrm>
            <a:off x="554182" y="0"/>
            <a:ext cx="11083636" cy="825139"/>
          </a:xfrm>
        </p:spPr>
        <p:txBody>
          <a:bodyPr anchor="b">
            <a:noAutofit/>
          </a:bodyPr>
          <a:lstStyle>
            <a:lvl1pPr marL="0" indent="0" algn="ctr">
              <a:buNone/>
              <a:defRPr sz="2800" b="1">
                <a:solidFill>
                  <a:schemeClr val="tx1"/>
                </a:solidFill>
              </a:defRPr>
            </a:lvl1pPr>
          </a:lstStyle>
          <a:p>
            <a:pPr lvl="0"/>
            <a:r>
              <a:rPr lang="en-US" dirty="0"/>
              <a:t>Edit Copy Here</a:t>
            </a:r>
          </a:p>
        </p:txBody>
      </p:sp>
      <p:sp>
        <p:nvSpPr>
          <p:cNvPr id="26" name="Text Placeholder 7">
            <a:extLst>
              <a:ext uri="{FF2B5EF4-FFF2-40B4-BE49-F238E27FC236}">
                <a16:creationId xmlns:a16="http://schemas.microsoft.com/office/drawing/2014/main" id="{49C6F58B-9916-4B4E-9793-3DDF33C60B6A}"/>
              </a:ext>
            </a:extLst>
          </p:cNvPr>
          <p:cNvSpPr>
            <a:spLocks noGrp="1"/>
          </p:cNvSpPr>
          <p:nvPr>
            <p:ph type="body" sz="quarter" idx="20" hasCustomPrompt="1"/>
          </p:nvPr>
        </p:nvSpPr>
        <p:spPr>
          <a:xfrm>
            <a:off x="554182" y="904462"/>
            <a:ext cx="11083636" cy="370791"/>
          </a:xfrm>
        </p:spPr>
        <p:txBody>
          <a:bodyPr anchor="t">
            <a:noAutofit/>
          </a:bodyPr>
          <a:lstStyle>
            <a:lvl1pPr marL="0" indent="0" algn="ctr">
              <a:buNone/>
              <a:defRPr sz="1800" b="1">
                <a:solidFill>
                  <a:srgbClr val="44AE9B"/>
                </a:solidFill>
              </a:defRPr>
            </a:lvl1pPr>
          </a:lstStyle>
          <a:p>
            <a:pPr lvl="0"/>
            <a:r>
              <a:rPr lang="en-US" dirty="0"/>
              <a:t>Edit Copy Here</a:t>
            </a:r>
          </a:p>
        </p:txBody>
      </p:sp>
      <p:sp>
        <p:nvSpPr>
          <p:cNvPr id="16" name="Text Placeholder 7">
            <a:extLst>
              <a:ext uri="{FF2B5EF4-FFF2-40B4-BE49-F238E27FC236}">
                <a16:creationId xmlns:a16="http://schemas.microsoft.com/office/drawing/2014/main" id="{FF104220-04DD-4944-9C9D-5EA67621766C}"/>
              </a:ext>
            </a:extLst>
          </p:cNvPr>
          <p:cNvSpPr>
            <a:spLocks noGrp="1"/>
          </p:cNvSpPr>
          <p:nvPr>
            <p:ph type="body" sz="quarter" idx="16" hasCustomPrompt="1"/>
          </p:nvPr>
        </p:nvSpPr>
        <p:spPr>
          <a:xfrm>
            <a:off x="887898"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17" name="Text Placeholder 7">
            <a:extLst>
              <a:ext uri="{FF2B5EF4-FFF2-40B4-BE49-F238E27FC236}">
                <a16:creationId xmlns:a16="http://schemas.microsoft.com/office/drawing/2014/main" id="{17119A85-9672-4042-811B-698EDE17BF5F}"/>
              </a:ext>
            </a:extLst>
          </p:cNvPr>
          <p:cNvSpPr>
            <a:spLocks noGrp="1"/>
          </p:cNvSpPr>
          <p:nvPr>
            <p:ph type="body" sz="quarter" idx="17" hasCustomPrompt="1"/>
          </p:nvPr>
        </p:nvSpPr>
        <p:spPr>
          <a:xfrm>
            <a:off x="4655015"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18" name="Text Placeholder 7">
            <a:extLst>
              <a:ext uri="{FF2B5EF4-FFF2-40B4-BE49-F238E27FC236}">
                <a16:creationId xmlns:a16="http://schemas.microsoft.com/office/drawing/2014/main" id="{8F80F75D-C361-0546-8087-C25DC51782FC}"/>
              </a:ext>
            </a:extLst>
          </p:cNvPr>
          <p:cNvSpPr>
            <a:spLocks noGrp="1"/>
          </p:cNvSpPr>
          <p:nvPr>
            <p:ph type="body" sz="quarter" idx="18" hasCustomPrompt="1"/>
          </p:nvPr>
        </p:nvSpPr>
        <p:spPr>
          <a:xfrm>
            <a:off x="8194524"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Tree>
    <p:extLst>
      <p:ext uri="{BB962C8B-B14F-4D97-AF65-F5344CB8AC3E}">
        <p14:creationId xmlns:p14="http://schemas.microsoft.com/office/powerpoint/2010/main" val="9969524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1_Pattern Header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806622-B586-2D41-98AF-B13D6EF4E19F}"/>
              </a:ext>
            </a:extLst>
          </p:cNvPr>
          <p:cNvSpPr/>
          <p:nvPr userDrawn="1"/>
        </p:nvSpPr>
        <p:spPr>
          <a:xfrm>
            <a:off x="0" y="2926080"/>
            <a:ext cx="12192000" cy="34797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pic>
        <p:nvPicPr>
          <p:cNvPr id="9" name="Picture 8">
            <a:extLst>
              <a:ext uri="{FF2B5EF4-FFF2-40B4-BE49-F238E27FC236}">
                <a16:creationId xmlns:a16="http://schemas.microsoft.com/office/drawing/2014/main" id="{1D8CB7BF-7DF2-A749-87CD-91C0BED1AAC2}"/>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5400000">
            <a:off x="5844351" y="-2913417"/>
            <a:ext cx="503297" cy="12192003"/>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938221" y="-2091267"/>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6" name="Picture Placeholder 5">
            <a:extLst>
              <a:ext uri="{FF2B5EF4-FFF2-40B4-BE49-F238E27FC236}">
                <a16:creationId xmlns:a16="http://schemas.microsoft.com/office/drawing/2014/main" id="{218E24C4-49A6-9349-AA6A-2B52DA7D51F5}"/>
              </a:ext>
            </a:extLst>
          </p:cNvPr>
          <p:cNvSpPr>
            <a:spLocks noGrp="1"/>
          </p:cNvSpPr>
          <p:nvPr>
            <p:ph type="pic" sz="quarter" idx="10"/>
          </p:nvPr>
        </p:nvSpPr>
        <p:spPr>
          <a:xfrm>
            <a:off x="1014031" y="1436770"/>
            <a:ext cx="2522683" cy="2524125"/>
          </a:xfrm>
          <a:prstGeom prst="ellipse">
            <a:avLst/>
          </a:prstGeom>
          <a:pattFill prst="pct40">
            <a:fgClr>
              <a:schemeClr val="bg1">
                <a:lumMod val="85000"/>
              </a:schemeClr>
            </a:fgClr>
            <a:bgClr>
              <a:schemeClr val="bg1"/>
            </a:bgClr>
          </a:pattFill>
          <a:ln w="19050">
            <a:solidFill>
              <a:schemeClr val="accent2"/>
            </a:solidFill>
          </a:ln>
        </p:spPr>
        <p:txBody>
          <a:bodyPr anchor="ctr">
            <a:normAutofit/>
          </a:bodyPr>
          <a:lstStyle>
            <a:lvl1pPr algn="ctr">
              <a:defRPr sz="2000"/>
            </a:lvl1pPr>
          </a:lstStyle>
          <a:p>
            <a:r>
              <a:rPr lang="en-US"/>
              <a:t>Click icon to add picture</a:t>
            </a:r>
            <a:endParaRPr lang="en-US" dirty="0"/>
          </a:p>
        </p:txBody>
      </p:sp>
      <p:sp>
        <p:nvSpPr>
          <p:cNvPr id="28" name="Picture Placeholder 5">
            <a:extLst>
              <a:ext uri="{FF2B5EF4-FFF2-40B4-BE49-F238E27FC236}">
                <a16:creationId xmlns:a16="http://schemas.microsoft.com/office/drawing/2014/main" id="{02A8DD94-0A89-D140-AEAF-E3BE9F1D550C}"/>
              </a:ext>
            </a:extLst>
          </p:cNvPr>
          <p:cNvSpPr>
            <a:spLocks noGrp="1"/>
          </p:cNvSpPr>
          <p:nvPr>
            <p:ph type="pic" sz="quarter" idx="11"/>
          </p:nvPr>
        </p:nvSpPr>
        <p:spPr>
          <a:xfrm>
            <a:off x="4676879" y="1430869"/>
            <a:ext cx="2522683" cy="2524125"/>
          </a:xfrm>
          <a:prstGeom prst="ellipse">
            <a:avLst/>
          </a:prstGeom>
          <a:pattFill prst="pct40">
            <a:fgClr>
              <a:schemeClr val="bg1">
                <a:lumMod val="85000"/>
              </a:schemeClr>
            </a:fgClr>
            <a:bgClr>
              <a:schemeClr val="bg1"/>
            </a:bgClr>
          </a:pattFill>
          <a:ln w="19050">
            <a:solidFill>
              <a:schemeClr val="accent2"/>
            </a:solidFill>
          </a:ln>
        </p:spPr>
        <p:txBody>
          <a:bodyPr anchor="ctr">
            <a:normAutofit/>
          </a:bodyPr>
          <a:lstStyle>
            <a:lvl1pPr algn="ctr">
              <a:defRPr sz="2000"/>
            </a:lvl1pPr>
          </a:lstStyle>
          <a:p>
            <a:r>
              <a:rPr lang="en-US"/>
              <a:t>Click icon to add picture</a:t>
            </a:r>
            <a:endParaRPr lang="en-US" dirty="0"/>
          </a:p>
        </p:txBody>
      </p:sp>
      <p:sp>
        <p:nvSpPr>
          <p:cNvPr id="29" name="Picture Placeholder 5">
            <a:extLst>
              <a:ext uri="{FF2B5EF4-FFF2-40B4-BE49-F238E27FC236}">
                <a16:creationId xmlns:a16="http://schemas.microsoft.com/office/drawing/2014/main" id="{C3C9D58D-C256-514F-AE37-9A9CBFC5739F}"/>
              </a:ext>
            </a:extLst>
          </p:cNvPr>
          <p:cNvSpPr>
            <a:spLocks noGrp="1"/>
          </p:cNvSpPr>
          <p:nvPr>
            <p:ph type="pic" sz="quarter" idx="12"/>
          </p:nvPr>
        </p:nvSpPr>
        <p:spPr>
          <a:xfrm>
            <a:off x="8320658" y="1436770"/>
            <a:ext cx="2522683" cy="2524125"/>
          </a:xfrm>
          <a:prstGeom prst="ellipse">
            <a:avLst/>
          </a:prstGeom>
          <a:pattFill prst="pct40">
            <a:fgClr>
              <a:schemeClr val="bg1">
                <a:lumMod val="85000"/>
              </a:schemeClr>
            </a:fgClr>
            <a:bgClr>
              <a:schemeClr val="bg1"/>
            </a:bgClr>
          </a:pattFill>
          <a:ln w="19050">
            <a:solidFill>
              <a:schemeClr val="accent2"/>
            </a:solidFill>
          </a:ln>
        </p:spPr>
        <p:txBody>
          <a:bodyPr anchor="ctr">
            <a:normAutofit/>
          </a:bodyPr>
          <a:lstStyle>
            <a:lvl1pPr algn="ctr">
              <a:defRPr sz="2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1440978F-277D-F14B-8FCF-C81B1171CFEA}"/>
              </a:ext>
            </a:extLst>
          </p:cNvPr>
          <p:cNvSpPr>
            <a:spLocks noGrp="1"/>
          </p:cNvSpPr>
          <p:nvPr>
            <p:ph type="body" sz="quarter" idx="13" hasCustomPrompt="1"/>
          </p:nvPr>
        </p:nvSpPr>
        <p:spPr>
          <a:xfrm>
            <a:off x="887898"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2" name="Text Placeholder 7">
            <a:extLst>
              <a:ext uri="{FF2B5EF4-FFF2-40B4-BE49-F238E27FC236}">
                <a16:creationId xmlns:a16="http://schemas.microsoft.com/office/drawing/2014/main" id="{43B9C872-46BA-CB48-B084-D89FFBDAF6BE}"/>
              </a:ext>
            </a:extLst>
          </p:cNvPr>
          <p:cNvSpPr>
            <a:spLocks noGrp="1"/>
          </p:cNvSpPr>
          <p:nvPr>
            <p:ph type="body" sz="quarter" idx="14" hasCustomPrompt="1"/>
          </p:nvPr>
        </p:nvSpPr>
        <p:spPr>
          <a:xfrm>
            <a:off x="4655015"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3" name="Text Placeholder 7">
            <a:extLst>
              <a:ext uri="{FF2B5EF4-FFF2-40B4-BE49-F238E27FC236}">
                <a16:creationId xmlns:a16="http://schemas.microsoft.com/office/drawing/2014/main" id="{C4FB4237-6D31-D14C-B375-E24270A736E0}"/>
              </a:ext>
            </a:extLst>
          </p:cNvPr>
          <p:cNvSpPr>
            <a:spLocks noGrp="1"/>
          </p:cNvSpPr>
          <p:nvPr>
            <p:ph type="body" sz="quarter" idx="15" hasCustomPrompt="1"/>
          </p:nvPr>
        </p:nvSpPr>
        <p:spPr>
          <a:xfrm>
            <a:off x="8194524"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5" name="Text Placeholder 7">
            <a:extLst>
              <a:ext uri="{FF2B5EF4-FFF2-40B4-BE49-F238E27FC236}">
                <a16:creationId xmlns:a16="http://schemas.microsoft.com/office/drawing/2014/main" id="{190DFBD7-C459-C94C-BC2E-476F5A4E4770}"/>
              </a:ext>
            </a:extLst>
          </p:cNvPr>
          <p:cNvSpPr>
            <a:spLocks noGrp="1"/>
          </p:cNvSpPr>
          <p:nvPr>
            <p:ph type="body" sz="quarter" idx="19" hasCustomPrompt="1"/>
          </p:nvPr>
        </p:nvSpPr>
        <p:spPr>
          <a:xfrm>
            <a:off x="554182" y="0"/>
            <a:ext cx="11083636" cy="825139"/>
          </a:xfrm>
        </p:spPr>
        <p:txBody>
          <a:bodyPr anchor="b">
            <a:noAutofit/>
          </a:bodyPr>
          <a:lstStyle>
            <a:lvl1pPr marL="0" indent="0" algn="ctr">
              <a:buNone/>
              <a:defRPr sz="2800" b="1">
                <a:solidFill>
                  <a:schemeClr val="tx1"/>
                </a:solidFill>
              </a:defRPr>
            </a:lvl1pPr>
          </a:lstStyle>
          <a:p>
            <a:pPr lvl="0"/>
            <a:r>
              <a:rPr lang="en-US" dirty="0"/>
              <a:t>Edit Copy Here</a:t>
            </a:r>
          </a:p>
        </p:txBody>
      </p:sp>
      <p:sp>
        <p:nvSpPr>
          <p:cNvPr id="26" name="Text Placeholder 7">
            <a:extLst>
              <a:ext uri="{FF2B5EF4-FFF2-40B4-BE49-F238E27FC236}">
                <a16:creationId xmlns:a16="http://schemas.microsoft.com/office/drawing/2014/main" id="{5AE292AC-9617-2E43-9476-B67238463ED2}"/>
              </a:ext>
            </a:extLst>
          </p:cNvPr>
          <p:cNvSpPr>
            <a:spLocks noGrp="1"/>
          </p:cNvSpPr>
          <p:nvPr>
            <p:ph type="body" sz="quarter" idx="20" hasCustomPrompt="1"/>
          </p:nvPr>
        </p:nvSpPr>
        <p:spPr>
          <a:xfrm>
            <a:off x="554182" y="904462"/>
            <a:ext cx="11083636" cy="370791"/>
          </a:xfrm>
        </p:spPr>
        <p:txBody>
          <a:bodyPr anchor="t">
            <a:noAutofit/>
          </a:bodyPr>
          <a:lstStyle>
            <a:lvl1pPr marL="0" indent="0" algn="ctr">
              <a:buNone/>
              <a:defRPr sz="1800" b="1">
                <a:solidFill>
                  <a:schemeClr val="accent2"/>
                </a:solidFill>
              </a:defRPr>
            </a:lvl1pPr>
          </a:lstStyle>
          <a:p>
            <a:pPr lvl="0"/>
            <a:r>
              <a:rPr lang="en-US" dirty="0"/>
              <a:t>Edit Copy Here</a:t>
            </a:r>
          </a:p>
        </p:txBody>
      </p:sp>
      <p:sp>
        <p:nvSpPr>
          <p:cNvPr id="34" name="Text Placeholder 7">
            <a:extLst>
              <a:ext uri="{FF2B5EF4-FFF2-40B4-BE49-F238E27FC236}">
                <a16:creationId xmlns:a16="http://schemas.microsoft.com/office/drawing/2014/main" id="{2D12519E-08D3-9A45-895A-BE70DFA052C2}"/>
              </a:ext>
            </a:extLst>
          </p:cNvPr>
          <p:cNvSpPr>
            <a:spLocks noGrp="1"/>
          </p:cNvSpPr>
          <p:nvPr>
            <p:ph type="body" sz="quarter" idx="16" hasCustomPrompt="1"/>
          </p:nvPr>
        </p:nvSpPr>
        <p:spPr>
          <a:xfrm>
            <a:off x="887898"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35" name="Text Placeholder 7">
            <a:extLst>
              <a:ext uri="{FF2B5EF4-FFF2-40B4-BE49-F238E27FC236}">
                <a16:creationId xmlns:a16="http://schemas.microsoft.com/office/drawing/2014/main" id="{B967EDAB-75E6-7543-9A54-5248CD1F1F0C}"/>
              </a:ext>
            </a:extLst>
          </p:cNvPr>
          <p:cNvSpPr>
            <a:spLocks noGrp="1"/>
          </p:cNvSpPr>
          <p:nvPr>
            <p:ph type="body" sz="quarter" idx="17" hasCustomPrompt="1"/>
          </p:nvPr>
        </p:nvSpPr>
        <p:spPr>
          <a:xfrm>
            <a:off x="4655015"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36" name="Text Placeholder 7">
            <a:extLst>
              <a:ext uri="{FF2B5EF4-FFF2-40B4-BE49-F238E27FC236}">
                <a16:creationId xmlns:a16="http://schemas.microsoft.com/office/drawing/2014/main" id="{D218F053-15BC-D442-A86B-0E4A05536D5B}"/>
              </a:ext>
            </a:extLst>
          </p:cNvPr>
          <p:cNvSpPr>
            <a:spLocks noGrp="1"/>
          </p:cNvSpPr>
          <p:nvPr>
            <p:ph type="body" sz="quarter" idx="18" hasCustomPrompt="1"/>
          </p:nvPr>
        </p:nvSpPr>
        <p:spPr>
          <a:xfrm>
            <a:off x="8194524"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Tree>
    <p:extLst>
      <p:ext uri="{BB962C8B-B14F-4D97-AF65-F5344CB8AC3E}">
        <p14:creationId xmlns:p14="http://schemas.microsoft.com/office/powerpoint/2010/main" val="3245352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_Pattern Header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806622-B586-2D41-98AF-B13D6EF4E19F}"/>
              </a:ext>
            </a:extLst>
          </p:cNvPr>
          <p:cNvSpPr/>
          <p:nvPr userDrawn="1"/>
        </p:nvSpPr>
        <p:spPr>
          <a:xfrm>
            <a:off x="0" y="2926080"/>
            <a:ext cx="12192000" cy="34797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pic>
        <p:nvPicPr>
          <p:cNvPr id="9" name="Picture 8">
            <a:extLst>
              <a:ext uri="{FF2B5EF4-FFF2-40B4-BE49-F238E27FC236}">
                <a16:creationId xmlns:a16="http://schemas.microsoft.com/office/drawing/2014/main" id="{1D8CB7BF-7DF2-A749-87CD-91C0BED1AAC2}"/>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5400000">
            <a:off x="5844351" y="-2913417"/>
            <a:ext cx="503297" cy="12192003"/>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938221" y="-2091267"/>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6" name="Picture Placeholder 5">
            <a:extLst>
              <a:ext uri="{FF2B5EF4-FFF2-40B4-BE49-F238E27FC236}">
                <a16:creationId xmlns:a16="http://schemas.microsoft.com/office/drawing/2014/main" id="{218E24C4-49A6-9349-AA6A-2B52DA7D51F5}"/>
              </a:ext>
            </a:extLst>
          </p:cNvPr>
          <p:cNvSpPr>
            <a:spLocks noGrp="1"/>
          </p:cNvSpPr>
          <p:nvPr>
            <p:ph type="pic" sz="quarter" idx="10"/>
          </p:nvPr>
        </p:nvSpPr>
        <p:spPr>
          <a:xfrm>
            <a:off x="1014031" y="1436770"/>
            <a:ext cx="2522683" cy="2524125"/>
          </a:xfrm>
          <a:prstGeom prst="ellipse">
            <a:avLst/>
          </a:prstGeom>
          <a:pattFill prst="pct40">
            <a:fgClr>
              <a:schemeClr val="bg1">
                <a:lumMod val="85000"/>
              </a:schemeClr>
            </a:fgClr>
            <a:bgClr>
              <a:schemeClr val="bg1"/>
            </a:bgClr>
          </a:pattFill>
          <a:ln w="19050">
            <a:solidFill>
              <a:schemeClr val="accent2"/>
            </a:solidFill>
          </a:ln>
        </p:spPr>
        <p:txBody>
          <a:bodyPr anchor="ctr">
            <a:normAutofit/>
          </a:bodyPr>
          <a:lstStyle>
            <a:lvl1pPr algn="ctr">
              <a:defRPr sz="2000"/>
            </a:lvl1pPr>
          </a:lstStyle>
          <a:p>
            <a:r>
              <a:rPr lang="en-US"/>
              <a:t>Click icon to add picture</a:t>
            </a:r>
            <a:endParaRPr lang="en-US" dirty="0"/>
          </a:p>
        </p:txBody>
      </p:sp>
      <p:sp>
        <p:nvSpPr>
          <p:cNvPr id="28" name="Picture Placeholder 5">
            <a:extLst>
              <a:ext uri="{FF2B5EF4-FFF2-40B4-BE49-F238E27FC236}">
                <a16:creationId xmlns:a16="http://schemas.microsoft.com/office/drawing/2014/main" id="{02A8DD94-0A89-D140-AEAF-E3BE9F1D550C}"/>
              </a:ext>
            </a:extLst>
          </p:cNvPr>
          <p:cNvSpPr>
            <a:spLocks noGrp="1"/>
          </p:cNvSpPr>
          <p:nvPr>
            <p:ph type="pic" sz="quarter" idx="11"/>
          </p:nvPr>
        </p:nvSpPr>
        <p:spPr>
          <a:xfrm>
            <a:off x="4676879" y="1430869"/>
            <a:ext cx="2522683" cy="2524125"/>
          </a:xfrm>
          <a:prstGeom prst="ellipse">
            <a:avLst/>
          </a:prstGeom>
          <a:pattFill prst="pct40">
            <a:fgClr>
              <a:schemeClr val="bg1">
                <a:lumMod val="85000"/>
              </a:schemeClr>
            </a:fgClr>
            <a:bgClr>
              <a:schemeClr val="bg1"/>
            </a:bgClr>
          </a:pattFill>
          <a:ln w="19050">
            <a:solidFill>
              <a:schemeClr val="accent2"/>
            </a:solidFill>
          </a:ln>
        </p:spPr>
        <p:txBody>
          <a:bodyPr anchor="ctr">
            <a:normAutofit/>
          </a:bodyPr>
          <a:lstStyle>
            <a:lvl1pPr algn="ctr">
              <a:defRPr sz="2000"/>
            </a:lvl1pPr>
          </a:lstStyle>
          <a:p>
            <a:r>
              <a:rPr lang="en-US"/>
              <a:t>Click icon to add picture</a:t>
            </a:r>
            <a:endParaRPr lang="en-US" dirty="0"/>
          </a:p>
        </p:txBody>
      </p:sp>
      <p:sp>
        <p:nvSpPr>
          <p:cNvPr id="29" name="Picture Placeholder 5">
            <a:extLst>
              <a:ext uri="{FF2B5EF4-FFF2-40B4-BE49-F238E27FC236}">
                <a16:creationId xmlns:a16="http://schemas.microsoft.com/office/drawing/2014/main" id="{C3C9D58D-C256-514F-AE37-9A9CBFC5739F}"/>
              </a:ext>
            </a:extLst>
          </p:cNvPr>
          <p:cNvSpPr>
            <a:spLocks noGrp="1"/>
          </p:cNvSpPr>
          <p:nvPr>
            <p:ph type="pic" sz="quarter" idx="12"/>
          </p:nvPr>
        </p:nvSpPr>
        <p:spPr>
          <a:xfrm>
            <a:off x="8320658" y="1436770"/>
            <a:ext cx="2522683" cy="2524125"/>
          </a:xfrm>
          <a:prstGeom prst="ellipse">
            <a:avLst/>
          </a:prstGeom>
          <a:pattFill prst="pct40">
            <a:fgClr>
              <a:schemeClr val="bg1">
                <a:lumMod val="85000"/>
              </a:schemeClr>
            </a:fgClr>
            <a:bgClr>
              <a:schemeClr val="bg1"/>
            </a:bgClr>
          </a:pattFill>
          <a:ln w="19050">
            <a:solidFill>
              <a:schemeClr val="accent2"/>
            </a:solidFill>
          </a:ln>
        </p:spPr>
        <p:txBody>
          <a:bodyPr anchor="ctr">
            <a:normAutofit/>
          </a:bodyPr>
          <a:lstStyle>
            <a:lvl1pPr algn="ctr">
              <a:defRPr sz="2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1440978F-277D-F14B-8FCF-C81B1171CFEA}"/>
              </a:ext>
            </a:extLst>
          </p:cNvPr>
          <p:cNvSpPr>
            <a:spLocks noGrp="1"/>
          </p:cNvSpPr>
          <p:nvPr>
            <p:ph type="body" sz="quarter" idx="13" hasCustomPrompt="1"/>
          </p:nvPr>
        </p:nvSpPr>
        <p:spPr>
          <a:xfrm>
            <a:off x="887898"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2" name="Text Placeholder 7">
            <a:extLst>
              <a:ext uri="{FF2B5EF4-FFF2-40B4-BE49-F238E27FC236}">
                <a16:creationId xmlns:a16="http://schemas.microsoft.com/office/drawing/2014/main" id="{43B9C872-46BA-CB48-B084-D89FFBDAF6BE}"/>
              </a:ext>
            </a:extLst>
          </p:cNvPr>
          <p:cNvSpPr>
            <a:spLocks noGrp="1"/>
          </p:cNvSpPr>
          <p:nvPr>
            <p:ph type="body" sz="quarter" idx="14" hasCustomPrompt="1"/>
          </p:nvPr>
        </p:nvSpPr>
        <p:spPr>
          <a:xfrm>
            <a:off x="4655015"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3" name="Text Placeholder 7">
            <a:extLst>
              <a:ext uri="{FF2B5EF4-FFF2-40B4-BE49-F238E27FC236}">
                <a16:creationId xmlns:a16="http://schemas.microsoft.com/office/drawing/2014/main" id="{C4FB4237-6D31-D14C-B375-E24270A736E0}"/>
              </a:ext>
            </a:extLst>
          </p:cNvPr>
          <p:cNvSpPr>
            <a:spLocks noGrp="1"/>
          </p:cNvSpPr>
          <p:nvPr>
            <p:ph type="body" sz="quarter" idx="15" hasCustomPrompt="1"/>
          </p:nvPr>
        </p:nvSpPr>
        <p:spPr>
          <a:xfrm>
            <a:off x="8194524"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5" name="Text Placeholder 7">
            <a:extLst>
              <a:ext uri="{FF2B5EF4-FFF2-40B4-BE49-F238E27FC236}">
                <a16:creationId xmlns:a16="http://schemas.microsoft.com/office/drawing/2014/main" id="{190DFBD7-C459-C94C-BC2E-476F5A4E4770}"/>
              </a:ext>
            </a:extLst>
          </p:cNvPr>
          <p:cNvSpPr>
            <a:spLocks noGrp="1"/>
          </p:cNvSpPr>
          <p:nvPr>
            <p:ph type="body" sz="quarter" idx="19" hasCustomPrompt="1"/>
          </p:nvPr>
        </p:nvSpPr>
        <p:spPr>
          <a:xfrm>
            <a:off x="554182" y="0"/>
            <a:ext cx="11083636" cy="825139"/>
          </a:xfrm>
        </p:spPr>
        <p:txBody>
          <a:bodyPr anchor="b">
            <a:noAutofit/>
          </a:bodyPr>
          <a:lstStyle>
            <a:lvl1pPr marL="0" indent="0" algn="ctr">
              <a:buNone/>
              <a:defRPr sz="2800" b="1">
                <a:solidFill>
                  <a:schemeClr val="tx1"/>
                </a:solidFill>
              </a:defRPr>
            </a:lvl1pPr>
          </a:lstStyle>
          <a:p>
            <a:pPr lvl="0"/>
            <a:r>
              <a:rPr lang="en-US" dirty="0"/>
              <a:t>Edit Copy Here</a:t>
            </a:r>
          </a:p>
        </p:txBody>
      </p:sp>
      <p:sp>
        <p:nvSpPr>
          <p:cNvPr id="26" name="Text Placeholder 7">
            <a:extLst>
              <a:ext uri="{FF2B5EF4-FFF2-40B4-BE49-F238E27FC236}">
                <a16:creationId xmlns:a16="http://schemas.microsoft.com/office/drawing/2014/main" id="{5AE292AC-9617-2E43-9476-B67238463ED2}"/>
              </a:ext>
            </a:extLst>
          </p:cNvPr>
          <p:cNvSpPr>
            <a:spLocks noGrp="1"/>
          </p:cNvSpPr>
          <p:nvPr>
            <p:ph type="body" sz="quarter" idx="20" hasCustomPrompt="1"/>
          </p:nvPr>
        </p:nvSpPr>
        <p:spPr>
          <a:xfrm>
            <a:off x="554182" y="904462"/>
            <a:ext cx="11083636" cy="370791"/>
          </a:xfrm>
        </p:spPr>
        <p:txBody>
          <a:bodyPr anchor="t">
            <a:noAutofit/>
          </a:bodyPr>
          <a:lstStyle>
            <a:lvl1pPr marL="0" indent="0" algn="ctr">
              <a:buNone/>
              <a:defRPr sz="1800" b="1">
                <a:solidFill>
                  <a:schemeClr val="accent2"/>
                </a:solidFill>
              </a:defRPr>
            </a:lvl1pPr>
          </a:lstStyle>
          <a:p>
            <a:pPr lvl="0"/>
            <a:r>
              <a:rPr lang="en-US" dirty="0"/>
              <a:t>Edit Copy Here</a:t>
            </a:r>
          </a:p>
        </p:txBody>
      </p:sp>
      <p:sp>
        <p:nvSpPr>
          <p:cNvPr id="18" name="Text Placeholder 7">
            <a:extLst>
              <a:ext uri="{FF2B5EF4-FFF2-40B4-BE49-F238E27FC236}">
                <a16:creationId xmlns:a16="http://schemas.microsoft.com/office/drawing/2014/main" id="{35497C75-B2D6-EA49-B566-FFEB4D1B189F}"/>
              </a:ext>
            </a:extLst>
          </p:cNvPr>
          <p:cNvSpPr>
            <a:spLocks noGrp="1"/>
          </p:cNvSpPr>
          <p:nvPr>
            <p:ph type="body" sz="quarter" idx="16" hasCustomPrompt="1"/>
          </p:nvPr>
        </p:nvSpPr>
        <p:spPr>
          <a:xfrm>
            <a:off x="887898"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19" name="Text Placeholder 7">
            <a:extLst>
              <a:ext uri="{FF2B5EF4-FFF2-40B4-BE49-F238E27FC236}">
                <a16:creationId xmlns:a16="http://schemas.microsoft.com/office/drawing/2014/main" id="{45A0279B-DA32-DD47-BC5A-6F44637950CB}"/>
              </a:ext>
            </a:extLst>
          </p:cNvPr>
          <p:cNvSpPr>
            <a:spLocks noGrp="1"/>
          </p:cNvSpPr>
          <p:nvPr>
            <p:ph type="body" sz="quarter" idx="17" hasCustomPrompt="1"/>
          </p:nvPr>
        </p:nvSpPr>
        <p:spPr>
          <a:xfrm>
            <a:off x="4655015"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20" name="Text Placeholder 7">
            <a:extLst>
              <a:ext uri="{FF2B5EF4-FFF2-40B4-BE49-F238E27FC236}">
                <a16:creationId xmlns:a16="http://schemas.microsoft.com/office/drawing/2014/main" id="{4B190D22-C83C-DE44-9416-1333BC92A772}"/>
              </a:ext>
            </a:extLst>
          </p:cNvPr>
          <p:cNvSpPr>
            <a:spLocks noGrp="1"/>
          </p:cNvSpPr>
          <p:nvPr>
            <p:ph type="body" sz="quarter" idx="18" hasCustomPrompt="1"/>
          </p:nvPr>
        </p:nvSpPr>
        <p:spPr>
          <a:xfrm>
            <a:off x="8194524"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Tree>
    <p:extLst>
      <p:ext uri="{BB962C8B-B14F-4D97-AF65-F5344CB8AC3E}">
        <p14:creationId xmlns:p14="http://schemas.microsoft.com/office/powerpoint/2010/main" val="5908073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3_Pattern Header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D58F757-8CF5-3D4E-99AE-BF28103565AB}"/>
              </a:ext>
            </a:extLst>
          </p:cNvPr>
          <p:cNvSpPr/>
          <p:nvPr userDrawn="1"/>
        </p:nvSpPr>
        <p:spPr>
          <a:xfrm>
            <a:off x="0" y="2926080"/>
            <a:ext cx="12192000" cy="3479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anose="020B0604030504040204"/>
              <a:ea typeface="+mn-ea"/>
              <a:cs typeface="+mn-cs"/>
            </a:endParaRPr>
          </a:p>
        </p:txBody>
      </p:sp>
      <p:pic>
        <p:nvPicPr>
          <p:cNvPr id="9" name="Picture 8">
            <a:extLst>
              <a:ext uri="{FF2B5EF4-FFF2-40B4-BE49-F238E27FC236}">
                <a16:creationId xmlns:a16="http://schemas.microsoft.com/office/drawing/2014/main" id="{1D8CB7BF-7DF2-A749-87CD-91C0BED1AAC2}"/>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rot="5400000">
            <a:off x="5844351" y="-2913417"/>
            <a:ext cx="503297" cy="12192003"/>
          </a:xfrm>
          <a:prstGeom prst="rect">
            <a:avLst/>
          </a:prstGeom>
        </p:spPr>
      </p:pic>
      <p:sp>
        <p:nvSpPr>
          <p:cNvPr id="53" name="Title 1">
            <a:extLst>
              <a:ext uri="{FF2B5EF4-FFF2-40B4-BE49-F238E27FC236}">
                <a16:creationId xmlns:a16="http://schemas.microsoft.com/office/drawing/2014/main" id="{8CE5B248-605F-CA46-9159-E0863A734861}"/>
              </a:ext>
            </a:extLst>
          </p:cNvPr>
          <p:cNvSpPr>
            <a:spLocks noGrp="1"/>
          </p:cNvSpPr>
          <p:nvPr>
            <p:ph type="title" hasCustomPrompt="1"/>
          </p:nvPr>
        </p:nvSpPr>
        <p:spPr>
          <a:xfrm>
            <a:off x="5938221" y="-2091267"/>
            <a:ext cx="6040698" cy="1020334"/>
          </a:xfrm>
        </p:spPr>
        <p:txBody>
          <a:bodyPr anchor="b">
            <a:normAutofit/>
          </a:bodyPr>
          <a:lstStyle>
            <a:lvl1pPr algn="l">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
        <p:nvSpPr>
          <p:cNvPr id="2" name="TextBox 1">
            <a:extLst>
              <a:ext uri="{FF2B5EF4-FFF2-40B4-BE49-F238E27FC236}">
                <a16:creationId xmlns:a16="http://schemas.microsoft.com/office/drawing/2014/main" id="{2828DDC8-E3E7-4D41-BDFD-1CB51444FBFB}"/>
              </a:ext>
            </a:extLst>
          </p:cNvPr>
          <p:cNvSpPr txBox="1"/>
          <p:nvPr userDrawn="1"/>
        </p:nvSpPr>
        <p:spPr>
          <a:xfrm>
            <a:off x="2918012" y="-1586753"/>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6" name="Picture Placeholder 5">
            <a:extLst>
              <a:ext uri="{FF2B5EF4-FFF2-40B4-BE49-F238E27FC236}">
                <a16:creationId xmlns:a16="http://schemas.microsoft.com/office/drawing/2014/main" id="{218E24C4-49A6-9349-AA6A-2B52DA7D51F5}"/>
              </a:ext>
            </a:extLst>
          </p:cNvPr>
          <p:cNvSpPr>
            <a:spLocks noGrp="1"/>
          </p:cNvSpPr>
          <p:nvPr>
            <p:ph type="pic" sz="quarter" idx="10"/>
          </p:nvPr>
        </p:nvSpPr>
        <p:spPr>
          <a:xfrm>
            <a:off x="1014031" y="1436770"/>
            <a:ext cx="2522683" cy="2524125"/>
          </a:xfrm>
          <a:prstGeom prst="ellipse">
            <a:avLst/>
          </a:prstGeom>
          <a:pattFill prst="pct40">
            <a:fgClr>
              <a:schemeClr val="bg1">
                <a:lumMod val="85000"/>
              </a:schemeClr>
            </a:fgClr>
            <a:bgClr>
              <a:schemeClr val="bg1"/>
            </a:bgClr>
          </a:pattFill>
          <a:ln w="19050">
            <a:solidFill>
              <a:schemeClr val="accent1"/>
            </a:solidFill>
          </a:ln>
        </p:spPr>
        <p:txBody>
          <a:bodyPr anchor="ctr">
            <a:normAutofit/>
          </a:bodyPr>
          <a:lstStyle>
            <a:lvl1pPr algn="ctr">
              <a:defRPr sz="2000"/>
            </a:lvl1pPr>
          </a:lstStyle>
          <a:p>
            <a:r>
              <a:rPr lang="en-US"/>
              <a:t>Click icon to add picture</a:t>
            </a:r>
            <a:endParaRPr lang="en-US" dirty="0"/>
          </a:p>
        </p:txBody>
      </p:sp>
      <p:sp>
        <p:nvSpPr>
          <p:cNvPr id="28" name="Picture Placeholder 5">
            <a:extLst>
              <a:ext uri="{FF2B5EF4-FFF2-40B4-BE49-F238E27FC236}">
                <a16:creationId xmlns:a16="http://schemas.microsoft.com/office/drawing/2014/main" id="{02A8DD94-0A89-D140-AEAF-E3BE9F1D550C}"/>
              </a:ext>
            </a:extLst>
          </p:cNvPr>
          <p:cNvSpPr>
            <a:spLocks noGrp="1"/>
          </p:cNvSpPr>
          <p:nvPr>
            <p:ph type="pic" sz="quarter" idx="11"/>
          </p:nvPr>
        </p:nvSpPr>
        <p:spPr>
          <a:xfrm>
            <a:off x="4676879" y="1430869"/>
            <a:ext cx="2522683" cy="2524125"/>
          </a:xfrm>
          <a:prstGeom prst="ellipse">
            <a:avLst/>
          </a:prstGeom>
          <a:pattFill prst="pct40">
            <a:fgClr>
              <a:schemeClr val="bg1">
                <a:lumMod val="85000"/>
              </a:schemeClr>
            </a:fgClr>
            <a:bgClr>
              <a:schemeClr val="bg1"/>
            </a:bgClr>
          </a:pattFill>
          <a:ln w="19050">
            <a:solidFill>
              <a:schemeClr val="accent1"/>
            </a:solidFill>
          </a:ln>
        </p:spPr>
        <p:txBody>
          <a:bodyPr anchor="ctr">
            <a:normAutofit/>
          </a:bodyPr>
          <a:lstStyle>
            <a:lvl1pPr algn="ctr">
              <a:defRPr sz="2000"/>
            </a:lvl1pPr>
          </a:lstStyle>
          <a:p>
            <a:r>
              <a:rPr lang="en-US"/>
              <a:t>Click icon to add picture</a:t>
            </a:r>
            <a:endParaRPr lang="en-US" dirty="0"/>
          </a:p>
        </p:txBody>
      </p:sp>
      <p:sp>
        <p:nvSpPr>
          <p:cNvPr id="29" name="Picture Placeholder 5">
            <a:extLst>
              <a:ext uri="{FF2B5EF4-FFF2-40B4-BE49-F238E27FC236}">
                <a16:creationId xmlns:a16="http://schemas.microsoft.com/office/drawing/2014/main" id="{C3C9D58D-C256-514F-AE37-9A9CBFC5739F}"/>
              </a:ext>
            </a:extLst>
          </p:cNvPr>
          <p:cNvSpPr>
            <a:spLocks noGrp="1"/>
          </p:cNvSpPr>
          <p:nvPr>
            <p:ph type="pic" sz="quarter" idx="12"/>
          </p:nvPr>
        </p:nvSpPr>
        <p:spPr>
          <a:xfrm>
            <a:off x="8320658" y="1436770"/>
            <a:ext cx="2522683" cy="2524125"/>
          </a:xfrm>
          <a:prstGeom prst="ellipse">
            <a:avLst/>
          </a:prstGeom>
          <a:pattFill prst="pct40">
            <a:fgClr>
              <a:schemeClr val="bg1">
                <a:lumMod val="85000"/>
              </a:schemeClr>
            </a:fgClr>
            <a:bgClr>
              <a:schemeClr val="bg1"/>
            </a:bgClr>
          </a:pattFill>
          <a:ln w="19050">
            <a:solidFill>
              <a:schemeClr val="accent1"/>
            </a:solidFill>
          </a:ln>
        </p:spPr>
        <p:txBody>
          <a:bodyPr anchor="ctr">
            <a:normAutofit/>
          </a:bodyPr>
          <a:lstStyle>
            <a:lvl1pPr algn="ctr">
              <a:defRPr sz="2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1440978F-277D-F14B-8FCF-C81B1171CFEA}"/>
              </a:ext>
            </a:extLst>
          </p:cNvPr>
          <p:cNvSpPr>
            <a:spLocks noGrp="1"/>
          </p:cNvSpPr>
          <p:nvPr>
            <p:ph type="body" sz="quarter" idx="13" hasCustomPrompt="1"/>
          </p:nvPr>
        </p:nvSpPr>
        <p:spPr>
          <a:xfrm>
            <a:off x="887898"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2" name="Text Placeholder 7">
            <a:extLst>
              <a:ext uri="{FF2B5EF4-FFF2-40B4-BE49-F238E27FC236}">
                <a16:creationId xmlns:a16="http://schemas.microsoft.com/office/drawing/2014/main" id="{43B9C872-46BA-CB48-B084-D89FFBDAF6BE}"/>
              </a:ext>
            </a:extLst>
          </p:cNvPr>
          <p:cNvSpPr>
            <a:spLocks noGrp="1"/>
          </p:cNvSpPr>
          <p:nvPr>
            <p:ph type="body" sz="quarter" idx="14" hasCustomPrompt="1"/>
          </p:nvPr>
        </p:nvSpPr>
        <p:spPr>
          <a:xfrm>
            <a:off x="4655015"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33" name="Text Placeholder 7">
            <a:extLst>
              <a:ext uri="{FF2B5EF4-FFF2-40B4-BE49-F238E27FC236}">
                <a16:creationId xmlns:a16="http://schemas.microsoft.com/office/drawing/2014/main" id="{C4FB4237-6D31-D14C-B375-E24270A736E0}"/>
              </a:ext>
            </a:extLst>
          </p:cNvPr>
          <p:cNvSpPr>
            <a:spLocks noGrp="1"/>
          </p:cNvSpPr>
          <p:nvPr>
            <p:ph type="body" sz="quarter" idx="15" hasCustomPrompt="1"/>
          </p:nvPr>
        </p:nvSpPr>
        <p:spPr>
          <a:xfrm>
            <a:off x="8194524" y="4174448"/>
            <a:ext cx="2774950" cy="457378"/>
          </a:xfrm>
        </p:spPr>
        <p:txBody>
          <a:bodyPr>
            <a:normAutofit/>
          </a:bodyPr>
          <a:lstStyle>
            <a:lvl1pPr marL="0" indent="0" algn="ctr">
              <a:buNone/>
              <a:defRPr sz="2000" b="1">
                <a:solidFill>
                  <a:schemeClr val="bg1"/>
                </a:solidFill>
              </a:defRPr>
            </a:lvl1pPr>
          </a:lstStyle>
          <a:p>
            <a:pPr lvl="0"/>
            <a:r>
              <a:rPr lang="en-US" dirty="0"/>
              <a:t>Edit Copy Here</a:t>
            </a:r>
          </a:p>
        </p:txBody>
      </p:sp>
      <p:sp>
        <p:nvSpPr>
          <p:cNvPr id="25" name="Text Placeholder 7">
            <a:extLst>
              <a:ext uri="{FF2B5EF4-FFF2-40B4-BE49-F238E27FC236}">
                <a16:creationId xmlns:a16="http://schemas.microsoft.com/office/drawing/2014/main" id="{A3DAF541-4EB6-354A-B7C4-1A7260BCE3B4}"/>
              </a:ext>
            </a:extLst>
          </p:cNvPr>
          <p:cNvSpPr>
            <a:spLocks noGrp="1"/>
          </p:cNvSpPr>
          <p:nvPr>
            <p:ph type="body" sz="quarter" idx="19" hasCustomPrompt="1"/>
          </p:nvPr>
        </p:nvSpPr>
        <p:spPr>
          <a:xfrm>
            <a:off x="554182" y="0"/>
            <a:ext cx="11083636" cy="825139"/>
          </a:xfrm>
        </p:spPr>
        <p:txBody>
          <a:bodyPr anchor="b">
            <a:noAutofit/>
          </a:bodyPr>
          <a:lstStyle>
            <a:lvl1pPr marL="0" indent="0" algn="ctr">
              <a:buNone/>
              <a:defRPr sz="2800" b="1">
                <a:solidFill>
                  <a:schemeClr val="tx1"/>
                </a:solidFill>
              </a:defRPr>
            </a:lvl1pPr>
          </a:lstStyle>
          <a:p>
            <a:pPr lvl="0"/>
            <a:r>
              <a:rPr lang="en-US" dirty="0"/>
              <a:t>Edit Copy Here</a:t>
            </a:r>
          </a:p>
        </p:txBody>
      </p:sp>
      <p:sp>
        <p:nvSpPr>
          <p:cNvPr id="26" name="Text Placeholder 7">
            <a:extLst>
              <a:ext uri="{FF2B5EF4-FFF2-40B4-BE49-F238E27FC236}">
                <a16:creationId xmlns:a16="http://schemas.microsoft.com/office/drawing/2014/main" id="{737C2EFB-C2BD-8746-845B-E77EFA410EB2}"/>
              </a:ext>
            </a:extLst>
          </p:cNvPr>
          <p:cNvSpPr>
            <a:spLocks noGrp="1"/>
          </p:cNvSpPr>
          <p:nvPr>
            <p:ph type="body" sz="quarter" idx="20" hasCustomPrompt="1"/>
          </p:nvPr>
        </p:nvSpPr>
        <p:spPr>
          <a:xfrm>
            <a:off x="554182" y="904462"/>
            <a:ext cx="11083636" cy="370791"/>
          </a:xfrm>
        </p:spPr>
        <p:txBody>
          <a:bodyPr anchor="t">
            <a:noAutofit/>
          </a:bodyPr>
          <a:lstStyle>
            <a:lvl1pPr marL="0" indent="0" algn="ctr">
              <a:buNone/>
              <a:defRPr sz="1800" b="1">
                <a:solidFill>
                  <a:schemeClr val="accent1"/>
                </a:solidFill>
              </a:defRPr>
            </a:lvl1pPr>
          </a:lstStyle>
          <a:p>
            <a:pPr lvl="0"/>
            <a:r>
              <a:rPr lang="en-US" dirty="0"/>
              <a:t>Edit Copy Here</a:t>
            </a:r>
          </a:p>
        </p:txBody>
      </p:sp>
      <p:sp>
        <p:nvSpPr>
          <p:cNvPr id="34" name="Text Placeholder 7">
            <a:extLst>
              <a:ext uri="{FF2B5EF4-FFF2-40B4-BE49-F238E27FC236}">
                <a16:creationId xmlns:a16="http://schemas.microsoft.com/office/drawing/2014/main" id="{04C50C2A-3B8A-0643-8419-7C68478531F2}"/>
              </a:ext>
            </a:extLst>
          </p:cNvPr>
          <p:cNvSpPr>
            <a:spLocks noGrp="1"/>
          </p:cNvSpPr>
          <p:nvPr>
            <p:ph type="body" sz="quarter" idx="16" hasCustomPrompt="1"/>
          </p:nvPr>
        </p:nvSpPr>
        <p:spPr>
          <a:xfrm>
            <a:off x="887898"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35" name="Text Placeholder 7">
            <a:extLst>
              <a:ext uri="{FF2B5EF4-FFF2-40B4-BE49-F238E27FC236}">
                <a16:creationId xmlns:a16="http://schemas.microsoft.com/office/drawing/2014/main" id="{8096E687-6A2E-9340-8807-36A7559F8230}"/>
              </a:ext>
            </a:extLst>
          </p:cNvPr>
          <p:cNvSpPr>
            <a:spLocks noGrp="1"/>
          </p:cNvSpPr>
          <p:nvPr>
            <p:ph type="body" sz="quarter" idx="17" hasCustomPrompt="1"/>
          </p:nvPr>
        </p:nvSpPr>
        <p:spPr>
          <a:xfrm>
            <a:off x="4655015"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
        <p:nvSpPr>
          <p:cNvPr id="36" name="Text Placeholder 7">
            <a:extLst>
              <a:ext uri="{FF2B5EF4-FFF2-40B4-BE49-F238E27FC236}">
                <a16:creationId xmlns:a16="http://schemas.microsoft.com/office/drawing/2014/main" id="{A78408B4-3EAA-9448-8E30-4FF8C647CA30}"/>
              </a:ext>
            </a:extLst>
          </p:cNvPr>
          <p:cNvSpPr>
            <a:spLocks noGrp="1"/>
          </p:cNvSpPr>
          <p:nvPr>
            <p:ph type="body" sz="quarter" idx="18" hasCustomPrompt="1"/>
          </p:nvPr>
        </p:nvSpPr>
        <p:spPr>
          <a:xfrm>
            <a:off x="8194524" y="4680058"/>
            <a:ext cx="2774950" cy="1441078"/>
          </a:xfrm>
        </p:spPr>
        <p:txBody>
          <a:bodyPr>
            <a:normAutofit/>
          </a:bodyPr>
          <a:lstStyle>
            <a:lvl1pPr marL="285750" indent="-285750" algn="l">
              <a:lnSpc>
                <a:spcPct val="100000"/>
              </a:lnSpc>
              <a:buFont typeface="Wingdings" pitchFamily="2" charset="2"/>
              <a:buChar char="§"/>
              <a:defRPr sz="1800" b="0">
                <a:solidFill>
                  <a:schemeClr val="bg1"/>
                </a:solidFill>
              </a:defRPr>
            </a:lvl1pPr>
          </a:lstStyle>
          <a:p>
            <a:pPr lvl="0"/>
            <a:r>
              <a:rPr lang="en-US" dirty="0"/>
              <a:t>Edit Copy Here</a:t>
            </a:r>
          </a:p>
        </p:txBody>
      </p:sp>
    </p:spTree>
    <p:extLst>
      <p:ext uri="{BB962C8B-B14F-4D97-AF65-F5344CB8AC3E}">
        <p14:creationId xmlns:p14="http://schemas.microsoft.com/office/powerpoint/2010/main" val="14359584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FEA153-036A-8542-A176-E43DADBF7CFE}"/>
              </a:ext>
            </a:extLst>
          </p:cNvPr>
          <p:cNvSpPr/>
          <p:nvPr userDrawn="1"/>
        </p:nvSpPr>
        <p:spPr>
          <a:xfrm>
            <a:off x="0" y="0"/>
            <a:ext cx="6096000" cy="64285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728948" y="457200"/>
            <a:ext cx="4618907" cy="1600200"/>
          </a:xfrm>
          <a:prstGeom prst="rect">
            <a:avLst/>
          </a:prstGeom>
        </p:spPr>
        <p:txBody>
          <a:bodyPr anchor="b">
            <a:normAutofit/>
          </a:bodyPr>
          <a:lstStyle>
            <a:lvl1pPr>
              <a:defRPr sz="3000">
                <a:solidFill>
                  <a:schemeClr val="bg1"/>
                </a:solidFill>
              </a:defRPr>
            </a:lvl1pPr>
          </a:lstStyle>
          <a:p>
            <a:r>
              <a:rPr lang="en-US" dirty="0"/>
              <a:t>Click to edit slide</a:t>
            </a:r>
          </a:p>
        </p:txBody>
      </p:sp>
      <p:sp>
        <p:nvSpPr>
          <p:cNvPr id="4" name="Text Placeholder 3">
            <a:extLst>
              <a:ext uri="{FF2B5EF4-FFF2-40B4-BE49-F238E27FC236}">
                <a16:creationId xmlns:a16="http://schemas.microsoft.com/office/drawing/2014/main" id="{C9051BC7-A584-D24B-98F5-DEC699F85F65}"/>
              </a:ext>
            </a:extLst>
          </p:cNvPr>
          <p:cNvSpPr>
            <a:spLocks noGrp="1"/>
          </p:cNvSpPr>
          <p:nvPr>
            <p:ph type="body" sz="half" idx="2" hasCustomPrompt="1"/>
          </p:nvPr>
        </p:nvSpPr>
        <p:spPr>
          <a:xfrm>
            <a:off x="728948" y="2275366"/>
            <a:ext cx="4618907" cy="3593621"/>
          </a:xfrm>
          <a:prstGeom prst="rect">
            <a:avLst/>
          </a:prstGeom>
        </p:spPr>
        <p:txBody>
          <a:bodyPr>
            <a:normAutofit/>
          </a:bodyPr>
          <a:lstStyle>
            <a:lvl1pPr marL="342900" indent="-342900">
              <a:lnSpc>
                <a:spcPts val="2480"/>
              </a:lnSpc>
              <a:buFont typeface="Wingdings" panose="05000000000000000000" pitchFamily="2" charset="2"/>
              <a:buChar char="§"/>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styles</a:t>
            </a:r>
          </a:p>
        </p:txBody>
      </p:sp>
      <p:sp>
        <p:nvSpPr>
          <p:cNvPr id="8" name="Rectangle 7">
            <a:extLst>
              <a:ext uri="{FF2B5EF4-FFF2-40B4-BE49-F238E27FC236}">
                <a16:creationId xmlns:a16="http://schemas.microsoft.com/office/drawing/2014/main" id="{F2CDA33B-E13A-724E-B836-F5AC1FF4C97C}"/>
              </a:ext>
            </a:extLst>
          </p:cNvPr>
          <p:cNvSpPr/>
          <p:nvPr userDrawn="1"/>
        </p:nvSpPr>
        <p:spPr>
          <a:xfrm>
            <a:off x="0" y="1083365"/>
            <a:ext cx="188843" cy="974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a:extLst>
              <a:ext uri="{FF2B5EF4-FFF2-40B4-BE49-F238E27FC236}">
                <a16:creationId xmlns:a16="http://schemas.microsoft.com/office/drawing/2014/main" id="{15B33115-40C4-2144-BDE2-AADBE2CC9A98}"/>
              </a:ext>
            </a:extLst>
          </p:cNvPr>
          <p:cNvSpPr>
            <a:spLocks noGrp="1"/>
          </p:cNvSpPr>
          <p:nvPr>
            <p:ph type="pic" idx="1"/>
          </p:nvPr>
        </p:nvSpPr>
        <p:spPr>
          <a:xfrm>
            <a:off x="6095999" y="0"/>
            <a:ext cx="6096000" cy="6428509"/>
          </a:xfrm>
          <a:prstGeom prst="rect">
            <a:avLst/>
          </a:prstGeom>
          <a:pattFill prst="pct30">
            <a:fgClr>
              <a:schemeClr val="bg1">
                <a:lumMod val="85000"/>
              </a:schemeClr>
            </a:fgClr>
            <a:bgClr>
              <a:schemeClr val="bg1"/>
            </a:bgClr>
          </a:pattFill>
        </p:spPr>
        <p:txBody>
          <a:bodyPr anchor="ct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7" name="Picture 6">
            <a:extLst>
              <a:ext uri="{FF2B5EF4-FFF2-40B4-BE49-F238E27FC236}">
                <a16:creationId xmlns:a16="http://schemas.microsoft.com/office/drawing/2014/main" id="{33070CDA-EE54-5740-9455-C2BE07EB214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0800000">
            <a:off x="5590207" y="-1"/>
            <a:ext cx="503297" cy="6428510"/>
          </a:xfrm>
          <a:prstGeom prst="rect">
            <a:avLst/>
          </a:prstGeom>
        </p:spPr>
      </p:pic>
      <p:sp>
        <p:nvSpPr>
          <p:cNvPr id="3" name="TextBox 2">
            <a:extLst>
              <a:ext uri="{FF2B5EF4-FFF2-40B4-BE49-F238E27FC236}">
                <a16:creationId xmlns:a16="http://schemas.microsoft.com/office/drawing/2014/main" id="{1AA252EB-082E-7A47-811F-50FA0676712A}"/>
              </a:ext>
            </a:extLst>
          </p:cNvPr>
          <p:cNvSpPr txBox="1"/>
          <p:nvPr userDrawn="1"/>
        </p:nvSpPr>
        <p:spPr>
          <a:xfrm>
            <a:off x="6400800" y="-299258"/>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9" name="TextBox 8">
            <a:extLst>
              <a:ext uri="{FF2B5EF4-FFF2-40B4-BE49-F238E27FC236}">
                <a16:creationId xmlns:a16="http://schemas.microsoft.com/office/drawing/2014/main" id="{A35056D4-467A-8D42-A3F7-244E862AB130}"/>
              </a:ext>
            </a:extLst>
          </p:cNvPr>
          <p:cNvSpPr txBox="1"/>
          <p:nvPr userDrawn="1"/>
        </p:nvSpPr>
        <p:spPr>
          <a:xfrm>
            <a:off x="6949440" y="-415636"/>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0" name="TextBox 9">
            <a:extLst>
              <a:ext uri="{FF2B5EF4-FFF2-40B4-BE49-F238E27FC236}">
                <a16:creationId xmlns:a16="http://schemas.microsoft.com/office/drawing/2014/main" id="{3BD78D9B-FDD1-E644-9110-5292D913664C}"/>
              </a:ext>
            </a:extLst>
          </p:cNvPr>
          <p:cNvSpPr txBox="1"/>
          <p:nvPr userDrawn="1"/>
        </p:nvSpPr>
        <p:spPr>
          <a:xfrm>
            <a:off x="7390015" y="-332509"/>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Tree>
    <p:extLst>
      <p:ext uri="{BB962C8B-B14F-4D97-AF65-F5344CB8AC3E}">
        <p14:creationId xmlns:p14="http://schemas.microsoft.com/office/powerpoint/2010/main" val="35459859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FEA153-036A-8542-A176-E43DADBF7CFE}"/>
              </a:ext>
            </a:extLst>
          </p:cNvPr>
          <p:cNvSpPr/>
          <p:nvPr userDrawn="1"/>
        </p:nvSpPr>
        <p:spPr>
          <a:xfrm>
            <a:off x="0" y="0"/>
            <a:ext cx="6096000" cy="64285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728948" y="457200"/>
            <a:ext cx="4618907" cy="1600200"/>
          </a:xfrm>
          <a:prstGeom prst="rect">
            <a:avLst/>
          </a:prstGeom>
        </p:spPr>
        <p:txBody>
          <a:bodyPr anchor="b">
            <a:normAutofit/>
          </a:bodyPr>
          <a:lstStyle>
            <a:lvl1pPr>
              <a:defRPr sz="3000">
                <a:solidFill>
                  <a:schemeClr val="bg1"/>
                </a:solidFill>
              </a:defRPr>
            </a:lvl1pPr>
          </a:lstStyle>
          <a:p>
            <a:r>
              <a:rPr lang="en-US" dirty="0"/>
              <a:t>Click to edit slide</a:t>
            </a:r>
          </a:p>
        </p:txBody>
      </p:sp>
      <p:sp>
        <p:nvSpPr>
          <p:cNvPr id="8" name="Rectangle 7">
            <a:extLst>
              <a:ext uri="{FF2B5EF4-FFF2-40B4-BE49-F238E27FC236}">
                <a16:creationId xmlns:a16="http://schemas.microsoft.com/office/drawing/2014/main" id="{F2CDA33B-E13A-724E-B836-F5AC1FF4C97C}"/>
              </a:ext>
            </a:extLst>
          </p:cNvPr>
          <p:cNvSpPr/>
          <p:nvPr userDrawn="1"/>
        </p:nvSpPr>
        <p:spPr>
          <a:xfrm>
            <a:off x="0" y="1083365"/>
            <a:ext cx="188843" cy="974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a:extLst>
              <a:ext uri="{FF2B5EF4-FFF2-40B4-BE49-F238E27FC236}">
                <a16:creationId xmlns:a16="http://schemas.microsoft.com/office/drawing/2014/main" id="{15B33115-40C4-2144-BDE2-AADBE2CC9A98}"/>
              </a:ext>
            </a:extLst>
          </p:cNvPr>
          <p:cNvSpPr>
            <a:spLocks noGrp="1"/>
          </p:cNvSpPr>
          <p:nvPr>
            <p:ph type="pic" idx="1"/>
          </p:nvPr>
        </p:nvSpPr>
        <p:spPr>
          <a:xfrm>
            <a:off x="6095999" y="0"/>
            <a:ext cx="6096000" cy="6428509"/>
          </a:xfrm>
          <a:prstGeom prst="rect">
            <a:avLst/>
          </a:prstGeom>
          <a:pattFill prst="pct30">
            <a:fgClr>
              <a:schemeClr val="bg1">
                <a:lumMod val="85000"/>
              </a:schemeClr>
            </a:fgClr>
            <a:bgClr>
              <a:schemeClr val="bg1"/>
            </a:bgClr>
          </a:pattFill>
        </p:spPr>
        <p:txBody>
          <a:bodyPr anchor="ct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 name="TextBox 2">
            <a:extLst>
              <a:ext uri="{FF2B5EF4-FFF2-40B4-BE49-F238E27FC236}">
                <a16:creationId xmlns:a16="http://schemas.microsoft.com/office/drawing/2014/main" id="{1AA252EB-082E-7A47-811F-50FA0676712A}"/>
              </a:ext>
            </a:extLst>
          </p:cNvPr>
          <p:cNvSpPr txBox="1"/>
          <p:nvPr userDrawn="1"/>
        </p:nvSpPr>
        <p:spPr>
          <a:xfrm>
            <a:off x="6400800" y="-299258"/>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9" name="TextBox 8">
            <a:extLst>
              <a:ext uri="{FF2B5EF4-FFF2-40B4-BE49-F238E27FC236}">
                <a16:creationId xmlns:a16="http://schemas.microsoft.com/office/drawing/2014/main" id="{A35056D4-467A-8D42-A3F7-244E862AB130}"/>
              </a:ext>
            </a:extLst>
          </p:cNvPr>
          <p:cNvSpPr txBox="1"/>
          <p:nvPr userDrawn="1"/>
        </p:nvSpPr>
        <p:spPr>
          <a:xfrm>
            <a:off x="6949440" y="-415636"/>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0" name="TextBox 9">
            <a:extLst>
              <a:ext uri="{FF2B5EF4-FFF2-40B4-BE49-F238E27FC236}">
                <a16:creationId xmlns:a16="http://schemas.microsoft.com/office/drawing/2014/main" id="{3BD78D9B-FDD1-E644-9110-5292D913664C}"/>
              </a:ext>
            </a:extLst>
          </p:cNvPr>
          <p:cNvSpPr txBox="1"/>
          <p:nvPr userDrawn="1"/>
        </p:nvSpPr>
        <p:spPr>
          <a:xfrm>
            <a:off x="7390015" y="-332509"/>
            <a:ext cx="0" cy="0"/>
          </a:xfrm>
          <a:prstGeom prst="rect">
            <a:avLst/>
          </a:prstGeom>
        </p:spPr>
        <p:txBody>
          <a:bodyPr vert="horz" wrap="none" lIns="91440" tIns="45720" rIns="91440" bIns="45720" rtlCol="0" anchor="ctr">
            <a:normAutofit fontScale="25000" lnSpcReduction="20000"/>
          </a:bodyPr>
          <a:lstStyle/>
          <a:p>
            <a:pPr algn="l"/>
            <a:endParaRPr lang="en-US" dirty="0"/>
          </a:p>
        </p:txBody>
      </p:sp>
      <p:pic>
        <p:nvPicPr>
          <p:cNvPr id="11" name="Picture 10">
            <a:extLst>
              <a:ext uri="{FF2B5EF4-FFF2-40B4-BE49-F238E27FC236}">
                <a16:creationId xmlns:a16="http://schemas.microsoft.com/office/drawing/2014/main" id="{A3C48955-6D01-C142-A973-10463B885A0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0800000">
            <a:off x="5590207" y="-1"/>
            <a:ext cx="503297" cy="6428510"/>
          </a:xfrm>
          <a:prstGeom prst="rect">
            <a:avLst/>
          </a:prstGeom>
        </p:spPr>
      </p:pic>
      <p:sp>
        <p:nvSpPr>
          <p:cNvPr id="12" name="Text Placeholder 3">
            <a:extLst>
              <a:ext uri="{FF2B5EF4-FFF2-40B4-BE49-F238E27FC236}">
                <a16:creationId xmlns:a16="http://schemas.microsoft.com/office/drawing/2014/main" id="{8F7B339B-07FD-C145-9923-72F308B15299}"/>
              </a:ext>
            </a:extLst>
          </p:cNvPr>
          <p:cNvSpPr>
            <a:spLocks noGrp="1"/>
          </p:cNvSpPr>
          <p:nvPr>
            <p:ph type="body" sz="half" idx="2" hasCustomPrompt="1"/>
          </p:nvPr>
        </p:nvSpPr>
        <p:spPr>
          <a:xfrm>
            <a:off x="728948" y="2275366"/>
            <a:ext cx="4618907" cy="3593621"/>
          </a:xfrm>
          <a:prstGeom prst="rect">
            <a:avLst/>
          </a:prstGeom>
        </p:spPr>
        <p:txBody>
          <a:bodyPr>
            <a:normAutofit/>
          </a:bodyPr>
          <a:lstStyle>
            <a:lvl1pPr marL="342900" indent="-342900">
              <a:lnSpc>
                <a:spcPts val="2480"/>
              </a:lnSpc>
              <a:buFont typeface="Wingdings" panose="05000000000000000000" pitchFamily="2" charset="2"/>
              <a:buChar char="§"/>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styles</a:t>
            </a:r>
          </a:p>
        </p:txBody>
      </p:sp>
    </p:spTree>
    <p:extLst>
      <p:ext uri="{BB962C8B-B14F-4D97-AF65-F5344CB8AC3E}">
        <p14:creationId xmlns:p14="http://schemas.microsoft.com/office/powerpoint/2010/main" val="25211978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FEA153-036A-8542-A176-E43DADBF7CFE}"/>
              </a:ext>
            </a:extLst>
          </p:cNvPr>
          <p:cNvSpPr/>
          <p:nvPr userDrawn="1"/>
        </p:nvSpPr>
        <p:spPr>
          <a:xfrm>
            <a:off x="0" y="0"/>
            <a:ext cx="6096000" cy="642850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728948" y="457200"/>
            <a:ext cx="4618907" cy="1600200"/>
          </a:xfrm>
          <a:prstGeom prst="rect">
            <a:avLst/>
          </a:prstGeom>
        </p:spPr>
        <p:txBody>
          <a:bodyPr anchor="b">
            <a:normAutofit/>
          </a:bodyPr>
          <a:lstStyle>
            <a:lvl1pPr>
              <a:defRPr sz="3000">
                <a:solidFill>
                  <a:schemeClr val="bg1"/>
                </a:solidFill>
              </a:defRPr>
            </a:lvl1pPr>
          </a:lstStyle>
          <a:p>
            <a:r>
              <a:rPr lang="en-US" dirty="0"/>
              <a:t>Click to edit slide</a:t>
            </a:r>
          </a:p>
        </p:txBody>
      </p:sp>
      <p:sp>
        <p:nvSpPr>
          <p:cNvPr id="8" name="Rectangle 7">
            <a:extLst>
              <a:ext uri="{FF2B5EF4-FFF2-40B4-BE49-F238E27FC236}">
                <a16:creationId xmlns:a16="http://schemas.microsoft.com/office/drawing/2014/main" id="{F2CDA33B-E13A-724E-B836-F5AC1FF4C97C}"/>
              </a:ext>
            </a:extLst>
          </p:cNvPr>
          <p:cNvSpPr/>
          <p:nvPr userDrawn="1"/>
        </p:nvSpPr>
        <p:spPr>
          <a:xfrm>
            <a:off x="0" y="1083365"/>
            <a:ext cx="188843" cy="974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A252EB-082E-7A47-811F-50FA0676712A}"/>
              </a:ext>
            </a:extLst>
          </p:cNvPr>
          <p:cNvSpPr txBox="1"/>
          <p:nvPr userDrawn="1"/>
        </p:nvSpPr>
        <p:spPr>
          <a:xfrm>
            <a:off x="6400800" y="-299258"/>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9" name="TextBox 8">
            <a:extLst>
              <a:ext uri="{FF2B5EF4-FFF2-40B4-BE49-F238E27FC236}">
                <a16:creationId xmlns:a16="http://schemas.microsoft.com/office/drawing/2014/main" id="{A35056D4-467A-8D42-A3F7-244E862AB130}"/>
              </a:ext>
            </a:extLst>
          </p:cNvPr>
          <p:cNvSpPr txBox="1"/>
          <p:nvPr userDrawn="1"/>
        </p:nvSpPr>
        <p:spPr>
          <a:xfrm>
            <a:off x="6949440" y="-415636"/>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0" name="TextBox 9">
            <a:extLst>
              <a:ext uri="{FF2B5EF4-FFF2-40B4-BE49-F238E27FC236}">
                <a16:creationId xmlns:a16="http://schemas.microsoft.com/office/drawing/2014/main" id="{3BD78D9B-FDD1-E644-9110-5292D913664C}"/>
              </a:ext>
            </a:extLst>
          </p:cNvPr>
          <p:cNvSpPr txBox="1"/>
          <p:nvPr userDrawn="1"/>
        </p:nvSpPr>
        <p:spPr>
          <a:xfrm>
            <a:off x="7390015" y="-332509"/>
            <a:ext cx="0" cy="0"/>
          </a:xfrm>
          <a:prstGeom prst="rect">
            <a:avLst/>
          </a:prstGeom>
        </p:spPr>
        <p:txBody>
          <a:bodyPr vert="horz" wrap="none" lIns="91440" tIns="45720" rIns="91440" bIns="45720" rtlCol="0" anchor="ctr">
            <a:normAutofit fontScale="25000" lnSpcReduction="20000"/>
          </a:bodyPr>
          <a:lstStyle/>
          <a:p>
            <a:pPr algn="l"/>
            <a:endParaRPr lang="en-US" dirty="0"/>
          </a:p>
        </p:txBody>
      </p:sp>
      <p:pic>
        <p:nvPicPr>
          <p:cNvPr id="11" name="Picture 10">
            <a:extLst>
              <a:ext uri="{FF2B5EF4-FFF2-40B4-BE49-F238E27FC236}">
                <a16:creationId xmlns:a16="http://schemas.microsoft.com/office/drawing/2014/main" id="{FB28D09B-0534-0044-A2D8-B98D2F51844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0800000">
            <a:off x="5590207" y="-1"/>
            <a:ext cx="503297" cy="6428510"/>
          </a:xfrm>
          <a:prstGeom prst="rect">
            <a:avLst/>
          </a:prstGeom>
        </p:spPr>
      </p:pic>
      <p:sp>
        <p:nvSpPr>
          <p:cNvPr id="12" name="Picture Placeholder 2">
            <a:extLst>
              <a:ext uri="{FF2B5EF4-FFF2-40B4-BE49-F238E27FC236}">
                <a16:creationId xmlns:a16="http://schemas.microsoft.com/office/drawing/2014/main" id="{4AB4EC28-2EE1-C342-9E47-C67872B0646D}"/>
              </a:ext>
            </a:extLst>
          </p:cNvPr>
          <p:cNvSpPr>
            <a:spLocks noGrp="1"/>
          </p:cNvSpPr>
          <p:nvPr>
            <p:ph type="pic" idx="1"/>
          </p:nvPr>
        </p:nvSpPr>
        <p:spPr>
          <a:xfrm>
            <a:off x="6095999" y="0"/>
            <a:ext cx="6096000" cy="6428509"/>
          </a:xfrm>
          <a:prstGeom prst="rect">
            <a:avLst/>
          </a:prstGeom>
          <a:pattFill prst="pct30">
            <a:fgClr>
              <a:schemeClr val="bg1">
                <a:lumMod val="85000"/>
              </a:schemeClr>
            </a:fgClr>
            <a:bgClr>
              <a:schemeClr val="bg1"/>
            </a:bgClr>
          </a:pattFill>
        </p:spPr>
        <p:txBody>
          <a:bodyPr anchor="ct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CD7CD5FD-9863-1948-9CE7-15B13D72BF98}"/>
              </a:ext>
            </a:extLst>
          </p:cNvPr>
          <p:cNvSpPr>
            <a:spLocks noGrp="1"/>
          </p:cNvSpPr>
          <p:nvPr>
            <p:ph type="body" sz="half" idx="2" hasCustomPrompt="1"/>
          </p:nvPr>
        </p:nvSpPr>
        <p:spPr>
          <a:xfrm>
            <a:off x="728948" y="2275366"/>
            <a:ext cx="4618907" cy="3593621"/>
          </a:xfrm>
          <a:prstGeom prst="rect">
            <a:avLst/>
          </a:prstGeom>
        </p:spPr>
        <p:txBody>
          <a:bodyPr>
            <a:normAutofit/>
          </a:bodyPr>
          <a:lstStyle>
            <a:lvl1pPr marL="342900" indent="-342900">
              <a:lnSpc>
                <a:spcPts val="2480"/>
              </a:lnSpc>
              <a:buFont typeface="Wingdings" panose="05000000000000000000" pitchFamily="2" charset="2"/>
              <a:buChar char="§"/>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styles</a:t>
            </a:r>
          </a:p>
        </p:txBody>
      </p:sp>
    </p:spTree>
    <p:extLst>
      <p:ext uri="{BB962C8B-B14F-4D97-AF65-F5344CB8AC3E}">
        <p14:creationId xmlns:p14="http://schemas.microsoft.com/office/powerpoint/2010/main" val="1839645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3_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FEA153-036A-8542-A176-E43DADBF7CFE}"/>
              </a:ext>
            </a:extLst>
          </p:cNvPr>
          <p:cNvSpPr/>
          <p:nvPr userDrawn="1"/>
        </p:nvSpPr>
        <p:spPr>
          <a:xfrm>
            <a:off x="0" y="0"/>
            <a:ext cx="6096000" cy="6428509"/>
          </a:xfrm>
          <a:prstGeom prst="rect">
            <a:avLst/>
          </a:prstGeom>
          <a:solidFill>
            <a:srgbClr val="44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728948" y="457200"/>
            <a:ext cx="4618907" cy="1600200"/>
          </a:xfrm>
          <a:prstGeom prst="rect">
            <a:avLst/>
          </a:prstGeom>
        </p:spPr>
        <p:txBody>
          <a:bodyPr anchor="b">
            <a:normAutofit/>
          </a:bodyPr>
          <a:lstStyle>
            <a:lvl1pPr>
              <a:defRPr sz="3000">
                <a:solidFill>
                  <a:schemeClr val="bg1"/>
                </a:solidFill>
              </a:defRPr>
            </a:lvl1pPr>
          </a:lstStyle>
          <a:p>
            <a:r>
              <a:rPr lang="en-US" dirty="0"/>
              <a:t>Click to edit slide</a:t>
            </a:r>
          </a:p>
        </p:txBody>
      </p:sp>
      <p:sp>
        <p:nvSpPr>
          <p:cNvPr id="8" name="Rectangle 7">
            <a:extLst>
              <a:ext uri="{FF2B5EF4-FFF2-40B4-BE49-F238E27FC236}">
                <a16:creationId xmlns:a16="http://schemas.microsoft.com/office/drawing/2014/main" id="{F2CDA33B-E13A-724E-B836-F5AC1FF4C97C}"/>
              </a:ext>
            </a:extLst>
          </p:cNvPr>
          <p:cNvSpPr/>
          <p:nvPr userDrawn="1"/>
        </p:nvSpPr>
        <p:spPr>
          <a:xfrm>
            <a:off x="0" y="1083365"/>
            <a:ext cx="188843" cy="974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A252EB-082E-7A47-811F-50FA0676712A}"/>
              </a:ext>
            </a:extLst>
          </p:cNvPr>
          <p:cNvSpPr txBox="1"/>
          <p:nvPr userDrawn="1"/>
        </p:nvSpPr>
        <p:spPr>
          <a:xfrm>
            <a:off x="6400800" y="-299258"/>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9" name="TextBox 8">
            <a:extLst>
              <a:ext uri="{FF2B5EF4-FFF2-40B4-BE49-F238E27FC236}">
                <a16:creationId xmlns:a16="http://schemas.microsoft.com/office/drawing/2014/main" id="{A35056D4-467A-8D42-A3F7-244E862AB130}"/>
              </a:ext>
            </a:extLst>
          </p:cNvPr>
          <p:cNvSpPr txBox="1"/>
          <p:nvPr userDrawn="1"/>
        </p:nvSpPr>
        <p:spPr>
          <a:xfrm>
            <a:off x="6949440" y="-415636"/>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0" name="TextBox 9">
            <a:extLst>
              <a:ext uri="{FF2B5EF4-FFF2-40B4-BE49-F238E27FC236}">
                <a16:creationId xmlns:a16="http://schemas.microsoft.com/office/drawing/2014/main" id="{3BD78D9B-FDD1-E644-9110-5292D913664C}"/>
              </a:ext>
            </a:extLst>
          </p:cNvPr>
          <p:cNvSpPr txBox="1"/>
          <p:nvPr userDrawn="1"/>
        </p:nvSpPr>
        <p:spPr>
          <a:xfrm>
            <a:off x="7390015" y="-332509"/>
            <a:ext cx="0" cy="0"/>
          </a:xfrm>
          <a:prstGeom prst="rect">
            <a:avLst/>
          </a:prstGeom>
        </p:spPr>
        <p:txBody>
          <a:bodyPr vert="horz" wrap="none" lIns="91440" tIns="45720" rIns="91440" bIns="45720" rtlCol="0" anchor="ctr">
            <a:normAutofit fontScale="25000" lnSpcReduction="20000"/>
          </a:bodyPr>
          <a:lstStyle/>
          <a:p>
            <a:pPr algn="l"/>
            <a:endParaRPr lang="en-US" dirty="0"/>
          </a:p>
        </p:txBody>
      </p:sp>
      <p:pic>
        <p:nvPicPr>
          <p:cNvPr id="11" name="Picture 10">
            <a:extLst>
              <a:ext uri="{FF2B5EF4-FFF2-40B4-BE49-F238E27FC236}">
                <a16:creationId xmlns:a16="http://schemas.microsoft.com/office/drawing/2014/main" id="{FB28D09B-0534-0044-A2D8-B98D2F51844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0800000">
            <a:off x="5590207" y="-1"/>
            <a:ext cx="503297" cy="6428510"/>
          </a:xfrm>
          <a:prstGeom prst="rect">
            <a:avLst/>
          </a:prstGeom>
        </p:spPr>
      </p:pic>
      <p:sp>
        <p:nvSpPr>
          <p:cNvPr id="12" name="Picture Placeholder 2">
            <a:extLst>
              <a:ext uri="{FF2B5EF4-FFF2-40B4-BE49-F238E27FC236}">
                <a16:creationId xmlns:a16="http://schemas.microsoft.com/office/drawing/2014/main" id="{4AB4EC28-2EE1-C342-9E47-C67872B0646D}"/>
              </a:ext>
            </a:extLst>
          </p:cNvPr>
          <p:cNvSpPr>
            <a:spLocks noGrp="1"/>
          </p:cNvSpPr>
          <p:nvPr>
            <p:ph type="pic" idx="1"/>
          </p:nvPr>
        </p:nvSpPr>
        <p:spPr>
          <a:xfrm>
            <a:off x="6095999" y="0"/>
            <a:ext cx="6096000" cy="6428509"/>
          </a:xfrm>
          <a:prstGeom prst="rect">
            <a:avLst/>
          </a:prstGeom>
          <a:pattFill prst="pct30">
            <a:fgClr>
              <a:schemeClr val="bg1">
                <a:lumMod val="85000"/>
              </a:schemeClr>
            </a:fgClr>
            <a:bgClr>
              <a:schemeClr val="bg1"/>
            </a:bgClr>
          </a:pattFill>
        </p:spPr>
        <p:txBody>
          <a:bodyPr anchor="ct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9C200789-D671-5A47-95D8-8D22E464E547}"/>
              </a:ext>
            </a:extLst>
          </p:cNvPr>
          <p:cNvSpPr>
            <a:spLocks noGrp="1"/>
          </p:cNvSpPr>
          <p:nvPr>
            <p:ph type="body" sz="half" idx="2" hasCustomPrompt="1"/>
          </p:nvPr>
        </p:nvSpPr>
        <p:spPr>
          <a:xfrm>
            <a:off x="728948" y="2275366"/>
            <a:ext cx="4618907" cy="3593621"/>
          </a:xfrm>
          <a:prstGeom prst="rect">
            <a:avLst/>
          </a:prstGeom>
        </p:spPr>
        <p:txBody>
          <a:bodyPr>
            <a:normAutofit/>
          </a:bodyPr>
          <a:lstStyle>
            <a:lvl1pPr marL="342900" indent="-342900">
              <a:lnSpc>
                <a:spcPts val="2480"/>
              </a:lnSpc>
              <a:buFont typeface="Wingdings" panose="05000000000000000000" pitchFamily="2" charset="2"/>
              <a:buChar char="§"/>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styles</a:t>
            </a:r>
          </a:p>
        </p:txBody>
      </p:sp>
    </p:spTree>
    <p:extLst>
      <p:ext uri="{BB962C8B-B14F-4D97-AF65-F5344CB8AC3E}">
        <p14:creationId xmlns:p14="http://schemas.microsoft.com/office/powerpoint/2010/main" val="1015496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_10">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97948A-FFCB-264F-A553-99E8A112A8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1"/>
            <a:ext cx="12188952" cy="6412375"/>
          </a:xfrm>
          <a:prstGeom prst="rect">
            <a:avLst/>
          </a:prstGeom>
        </p:spPr>
      </p:pic>
      <p:sp>
        <p:nvSpPr>
          <p:cNvPr id="6" name="Rectangle 5">
            <a:extLst>
              <a:ext uri="{FF2B5EF4-FFF2-40B4-BE49-F238E27FC236}">
                <a16:creationId xmlns:a16="http://schemas.microsoft.com/office/drawing/2014/main" id="{C61E89E1-AAD4-654D-BB2A-66479A55B58F}"/>
              </a:ext>
            </a:extLst>
          </p:cNvPr>
          <p:cNvSpPr/>
          <p:nvPr userDrawn="1"/>
        </p:nvSpPr>
        <p:spPr>
          <a:xfrm>
            <a:off x="0" y="1755840"/>
            <a:ext cx="5971010" cy="2478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A8E429E-BAFC-2944-AE5D-8748E59EEA78}"/>
              </a:ext>
            </a:extLst>
          </p:cNvPr>
          <p:cNvSpPr>
            <a:spLocks noGrp="1"/>
          </p:cNvSpPr>
          <p:nvPr>
            <p:ph type="title" hasCustomPrompt="1"/>
          </p:nvPr>
        </p:nvSpPr>
        <p:spPr>
          <a:xfrm>
            <a:off x="569253" y="1955261"/>
            <a:ext cx="5067050" cy="2081718"/>
          </a:xfrm>
        </p:spPr>
        <p:txBody>
          <a:bodyPr>
            <a:normAutofit/>
          </a:bodyPr>
          <a:lstStyle>
            <a:lvl1pPr>
              <a:defRPr sz="36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DIVIDER SLIDE</a:t>
            </a:r>
          </a:p>
        </p:txBody>
      </p:sp>
      <p:sp>
        <p:nvSpPr>
          <p:cNvPr id="8" name="Rectangle 7">
            <a:extLst>
              <a:ext uri="{FF2B5EF4-FFF2-40B4-BE49-F238E27FC236}">
                <a16:creationId xmlns:a16="http://schemas.microsoft.com/office/drawing/2014/main" id="{8F4C06FC-84A4-9243-A5F6-4B1BC9420E97}"/>
              </a:ext>
            </a:extLst>
          </p:cNvPr>
          <p:cNvSpPr/>
          <p:nvPr userDrawn="1"/>
        </p:nvSpPr>
        <p:spPr>
          <a:xfrm>
            <a:off x="0" y="2210759"/>
            <a:ext cx="188843" cy="15686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C090E1D-EEDE-0148-B1E1-D69ECF660A78}"/>
              </a:ext>
            </a:extLst>
          </p:cNvPr>
          <p:cNvSpPr txBox="1"/>
          <p:nvPr userDrawn="1"/>
        </p:nvSpPr>
        <p:spPr>
          <a:xfrm>
            <a:off x="6910466" y="-3657600"/>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3" name="TextBox 2">
            <a:extLst>
              <a:ext uri="{FF2B5EF4-FFF2-40B4-BE49-F238E27FC236}">
                <a16:creationId xmlns:a16="http://schemas.microsoft.com/office/drawing/2014/main" id="{77055EAA-985C-644E-B108-96F14DD48918}"/>
              </a:ext>
            </a:extLst>
          </p:cNvPr>
          <p:cNvSpPr txBox="1"/>
          <p:nvPr userDrawn="1"/>
        </p:nvSpPr>
        <p:spPr>
          <a:xfrm>
            <a:off x="14810282" y="1858780"/>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Tree>
    <p:extLst>
      <p:ext uri="{BB962C8B-B14F-4D97-AF65-F5344CB8AC3E}">
        <p14:creationId xmlns:p14="http://schemas.microsoft.com/office/powerpoint/2010/main" val="23143002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FEA153-036A-8542-A176-E43DADBF7CFE}"/>
              </a:ext>
            </a:extLst>
          </p:cNvPr>
          <p:cNvSpPr/>
          <p:nvPr userDrawn="1"/>
        </p:nvSpPr>
        <p:spPr>
          <a:xfrm>
            <a:off x="0" y="0"/>
            <a:ext cx="6096000" cy="64285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728948" y="457200"/>
            <a:ext cx="4618907" cy="1600200"/>
          </a:xfrm>
          <a:prstGeom prst="rect">
            <a:avLst/>
          </a:prstGeom>
        </p:spPr>
        <p:txBody>
          <a:bodyPr anchor="b">
            <a:normAutofit/>
          </a:bodyPr>
          <a:lstStyle>
            <a:lvl1pPr>
              <a:defRPr sz="3000">
                <a:solidFill>
                  <a:schemeClr val="bg1"/>
                </a:solidFill>
              </a:defRPr>
            </a:lvl1pPr>
          </a:lstStyle>
          <a:p>
            <a:r>
              <a:rPr lang="en-US" dirty="0"/>
              <a:t>Click to edit slide</a:t>
            </a:r>
          </a:p>
        </p:txBody>
      </p:sp>
      <p:sp>
        <p:nvSpPr>
          <p:cNvPr id="8" name="Rectangle 7">
            <a:extLst>
              <a:ext uri="{FF2B5EF4-FFF2-40B4-BE49-F238E27FC236}">
                <a16:creationId xmlns:a16="http://schemas.microsoft.com/office/drawing/2014/main" id="{F2CDA33B-E13A-724E-B836-F5AC1FF4C97C}"/>
              </a:ext>
            </a:extLst>
          </p:cNvPr>
          <p:cNvSpPr/>
          <p:nvPr userDrawn="1"/>
        </p:nvSpPr>
        <p:spPr>
          <a:xfrm>
            <a:off x="0" y="1083365"/>
            <a:ext cx="188843" cy="974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A252EB-082E-7A47-811F-50FA0676712A}"/>
              </a:ext>
            </a:extLst>
          </p:cNvPr>
          <p:cNvSpPr txBox="1"/>
          <p:nvPr userDrawn="1"/>
        </p:nvSpPr>
        <p:spPr>
          <a:xfrm>
            <a:off x="6400800" y="-299258"/>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9" name="TextBox 8">
            <a:extLst>
              <a:ext uri="{FF2B5EF4-FFF2-40B4-BE49-F238E27FC236}">
                <a16:creationId xmlns:a16="http://schemas.microsoft.com/office/drawing/2014/main" id="{A35056D4-467A-8D42-A3F7-244E862AB130}"/>
              </a:ext>
            </a:extLst>
          </p:cNvPr>
          <p:cNvSpPr txBox="1"/>
          <p:nvPr userDrawn="1"/>
        </p:nvSpPr>
        <p:spPr>
          <a:xfrm>
            <a:off x="6949440" y="-415636"/>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0" name="TextBox 9">
            <a:extLst>
              <a:ext uri="{FF2B5EF4-FFF2-40B4-BE49-F238E27FC236}">
                <a16:creationId xmlns:a16="http://schemas.microsoft.com/office/drawing/2014/main" id="{3BD78D9B-FDD1-E644-9110-5292D913664C}"/>
              </a:ext>
            </a:extLst>
          </p:cNvPr>
          <p:cNvSpPr txBox="1"/>
          <p:nvPr userDrawn="1"/>
        </p:nvSpPr>
        <p:spPr>
          <a:xfrm>
            <a:off x="7390015" y="-332509"/>
            <a:ext cx="0" cy="0"/>
          </a:xfrm>
          <a:prstGeom prst="rect">
            <a:avLst/>
          </a:prstGeom>
        </p:spPr>
        <p:txBody>
          <a:bodyPr vert="horz" wrap="none" lIns="91440" tIns="45720" rIns="91440" bIns="45720" rtlCol="0" anchor="ctr">
            <a:normAutofit fontScale="25000" lnSpcReduction="20000"/>
          </a:bodyPr>
          <a:lstStyle/>
          <a:p>
            <a:pPr algn="l"/>
            <a:endParaRPr lang="en-US" dirty="0"/>
          </a:p>
        </p:txBody>
      </p:sp>
      <p:pic>
        <p:nvPicPr>
          <p:cNvPr id="11" name="Picture 10">
            <a:extLst>
              <a:ext uri="{FF2B5EF4-FFF2-40B4-BE49-F238E27FC236}">
                <a16:creationId xmlns:a16="http://schemas.microsoft.com/office/drawing/2014/main" id="{34F86623-A7B3-7C40-BC25-3F9BA67B9A0D}"/>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0800000">
            <a:off x="5590207" y="-1"/>
            <a:ext cx="503297" cy="6428510"/>
          </a:xfrm>
          <a:prstGeom prst="rect">
            <a:avLst/>
          </a:prstGeom>
        </p:spPr>
      </p:pic>
      <p:sp>
        <p:nvSpPr>
          <p:cNvPr id="12" name="Picture Placeholder 2">
            <a:extLst>
              <a:ext uri="{FF2B5EF4-FFF2-40B4-BE49-F238E27FC236}">
                <a16:creationId xmlns:a16="http://schemas.microsoft.com/office/drawing/2014/main" id="{6B3F8D84-F998-A942-ACAC-509F7E1FC5FE}"/>
              </a:ext>
            </a:extLst>
          </p:cNvPr>
          <p:cNvSpPr>
            <a:spLocks noGrp="1"/>
          </p:cNvSpPr>
          <p:nvPr>
            <p:ph type="pic" idx="1"/>
          </p:nvPr>
        </p:nvSpPr>
        <p:spPr>
          <a:xfrm>
            <a:off x="6095999" y="0"/>
            <a:ext cx="6096000" cy="6428509"/>
          </a:xfrm>
          <a:prstGeom prst="rect">
            <a:avLst/>
          </a:prstGeom>
          <a:pattFill prst="pct30">
            <a:fgClr>
              <a:schemeClr val="bg1">
                <a:lumMod val="85000"/>
              </a:schemeClr>
            </a:fgClr>
            <a:bgClr>
              <a:schemeClr val="bg1"/>
            </a:bgClr>
          </a:pattFill>
        </p:spPr>
        <p:txBody>
          <a:bodyPr anchor="ct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B4E260F4-CCED-0D4D-8326-9F08AD6F2816}"/>
              </a:ext>
            </a:extLst>
          </p:cNvPr>
          <p:cNvSpPr>
            <a:spLocks noGrp="1"/>
          </p:cNvSpPr>
          <p:nvPr>
            <p:ph type="body" sz="half" idx="2" hasCustomPrompt="1"/>
          </p:nvPr>
        </p:nvSpPr>
        <p:spPr>
          <a:xfrm>
            <a:off x="728948" y="2275366"/>
            <a:ext cx="4618907" cy="3593621"/>
          </a:xfrm>
          <a:prstGeom prst="rect">
            <a:avLst/>
          </a:prstGeom>
        </p:spPr>
        <p:txBody>
          <a:bodyPr>
            <a:normAutofit/>
          </a:bodyPr>
          <a:lstStyle>
            <a:lvl1pPr marL="342900" indent="-342900">
              <a:lnSpc>
                <a:spcPts val="2480"/>
              </a:lnSpc>
              <a:buFont typeface="Wingdings" panose="05000000000000000000" pitchFamily="2" charset="2"/>
              <a:buChar char="§"/>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styles</a:t>
            </a:r>
          </a:p>
        </p:txBody>
      </p:sp>
    </p:spTree>
    <p:extLst>
      <p:ext uri="{BB962C8B-B14F-4D97-AF65-F5344CB8AC3E}">
        <p14:creationId xmlns:p14="http://schemas.microsoft.com/office/powerpoint/2010/main" val="5718568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FEA153-036A-8542-A176-E43DADBF7CFE}"/>
              </a:ext>
            </a:extLst>
          </p:cNvPr>
          <p:cNvSpPr/>
          <p:nvPr userDrawn="1"/>
        </p:nvSpPr>
        <p:spPr>
          <a:xfrm>
            <a:off x="0" y="0"/>
            <a:ext cx="6096000" cy="642850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A7D7C-59A3-E34F-9ECB-D13003FAEFD5}"/>
              </a:ext>
            </a:extLst>
          </p:cNvPr>
          <p:cNvSpPr>
            <a:spLocks noGrp="1"/>
          </p:cNvSpPr>
          <p:nvPr>
            <p:ph type="title" hasCustomPrompt="1"/>
          </p:nvPr>
        </p:nvSpPr>
        <p:spPr>
          <a:xfrm>
            <a:off x="728948" y="457200"/>
            <a:ext cx="4618907" cy="1600200"/>
          </a:xfrm>
          <a:prstGeom prst="rect">
            <a:avLst/>
          </a:prstGeom>
        </p:spPr>
        <p:txBody>
          <a:bodyPr anchor="b">
            <a:normAutofit/>
          </a:bodyPr>
          <a:lstStyle>
            <a:lvl1pPr>
              <a:defRPr sz="3000">
                <a:solidFill>
                  <a:schemeClr val="bg1"/>
                </a:solidFill>
              </a:defRPr>
            </a:lvl1pPr>
          </a:lstStyle>
          <a:p>
            <a:r>
              <a:rPr lang="en-US" dirty="0"/>
              <a:t>Click to edit slide</a:t>
            </a:r>
          </a:p>
        </p:txBody>
      </p:sp>
      <p:sp>
        <p:nvSpPr>
          <p:cNvPr id="8" name="Rectangle 7">
            <a:extLst>
              <a:ext uri="{FF2B5EF4-FFF2-40B4-BE49-F238E27FC236}">
                <a16:creationId xmlns:a16="http://schemas.microsoft.com/office/drawing/2014/main" id="{F2CDA33B-E13A-724E-B836-F5AC1FF4C97C}"/>
              </a:ext>
            </a:extLst>
          </p:cNvPr>
          <p:cNvSpPr/>
          <p:nvPr userDrawn="1"/>
        </p:nvSpPr>
        <p:spPr>
          <a:xfrm>
            <a:off x="0" y="1083365"/>
            <a:ext cx="188843" cy="9740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A252EB-082E-7A47-811F-50FA0676712A}"/>
              </a:ext>
            </a:extLst>
          </p:cNvPr>
          <p:cNvSpPr txBox="1"/>
          <p:nvPr userDrawn="1"/>
        </p:nvSpPr>
        <p:spPr>
          <a:xfrm>
            <a:off x="6400800" y="-299258"/>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9" name="TextBox 8">
            <a:extLst>
              <a:ext uri="{FF2B5EF4-FFF2-40B4-BE49-F238E27FC236}">
                <a16:creationId xmlns:a16="http://schemas.microsoft.com/office/drawing/2014/main" id="{A35056D4-467A-8D42-A3F7-244E862AB130}"/>
              </a:ext>
            </a:extLst>
          </p:cNvPr>
          <p:cNvSpPr txBox="1"/>
          <p:nvPr userDrawn="1"/>
        </p:nvSpPr>
        <p:spPr>
          <a:xfrm>
            <a:off x="6949440" y="-415636"/>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0" name="TextBox 9">
            <a:extLst>
              <a:ext uri="{FF2B5EF4-FFF2-40B4-BE49-F238E27FC236}">
                <a16:creationId xmlns:a16="http://schemas.microsoft.com/office/drawing/2014/main" id="{3BD78D9B-FDD1-E644-9110-5292D913664C}"/>
              </a:ext>
            </a:extLst>
          </p:cNvPr>
          <p:cNvSpPr txBox="1"/>
          <p:nvPr userDrawn="1"/>
        </p:nvSpPr>
        <p:spPr>
          <a:xfrm>
            <a:off x="7390015" y="-332509"/>
            <a:ext cx="0" cy="0"/>
          </a:xfrm>
          <a:prstGeom prst="rect">
            <a:avLst/>
          </a:prstGeom>
        </p:spPr>
        <p:txBody>
          <a:bodyPr vert="horz" wrap="none" lIns="91440" tIns="45720" rIns="91440" bIns="45720" rtlCol="0" anchor="ctr">
            <a:normAutofit fontScale="25000" lnSpcReduction="20000"/>
          </a:bodyPr>
          <a:lstStyle/>
          <a:p>
            <a:pPr algn="l"/>
            <a:endParaRPr lang="en-US" dirty="0"/>
          </a:p>
        </p:txBody>
      </p:sp>
      <p:pic>
        <p:nvPicPr>
          <p:cNvPr id="11" name="Picture 10">
            <a:extLst>
              <a:ext uri="{FF2B5EF4-FFF2-40B4-BE49-F238E27FC236}">
                <a16:creationId xmlns:a16="http://schemas.microsoft.com/office/drawing/2014/main" id="{48572770-1214-A640-89E8-732D750B935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0800000">
            <a:off x="5590207" y="-1"/>
            <a:ext cx="503297" cy="6428510"/>
          </a:xfrm>
          <a:prstGeom prst="rect">
            <a:avLst/>
          </a:prstGeom>
        </p:spPr>
      </p:pic>
      <p:sp>
        <p:nvSpPr>
          <p:cNvPr id="12" name="Picture Placeholder 2">
            <a:extLst>
              <a:ext uri="{FF2B5EF4-FFF2-40B4-BE49-F238E27FC236}">
                <a16:creationId xmlns:a16="http://schemas.microsoft.com/office/drawing/2014/main" id="{8D507CA0-0B8C-CC4A-B6FB-38007072DF33}"/>
              </a:ext>
            </a:extLst>
          </p:cNvPr>
          <p:cNvSpPr>
            <a:spLocks noGrp="1"/>
          </p:cNvSpPr>
          <p:nvPr>
            <p:ph type="pic" idx="1"/>
          </p:nvPr>
        </p:nvSpPr>
        <p:spPr>
          <a:xfrm>
            <a:off x="6095999" y="0"/>
            <a:ext cx="6096000" cy="6428509"/>
          </a:xfrm>
          <a:prstGeom prst="rect">
            <a:avLst/>
          </a:prstGeom>
          <a:pattFill prst="pct30">
            <a:fgClr>
              <a:schemeClr val="bg1">
                <a:lumMod val="85000"/>
              </a:schemeClr>
            </a:fgClr>
            <a:bgClr>
              <a:schemeClr val="bg1"/>
            </a:bgClr>
          </a:pattFill>
        </p:spPr>
        <p:txBody>
          <a:bodyPr anchor="ct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E45D1ED6-F124-8648-BBFD-909F2A368192}"/>
              </a:ext>
            </a:extLst>
          </p:cNvPr>
          <p:cNvSpPr>
            <a:spLocks noGrp="1"/>
          </p:cNvSpPr>
          <p:nvPr>
            <p:ph type="body" sz="half" idx="2" hasCustomPrompt="1"/>
          </p:nvPr>
        </p:nvSpPr>
        <p:spPr>
          <a:xfrm>
            <a:off x="728948" y="2275366"/>
            <a:ext cx="4618907" cy="3593621"/>
          </a:xfrm>
          <a:prstGeom prst="rect">
            <a:avLst/>
          </a:prstGeom>
        </p:spPr>
        <p:txBody>
          <a:bodyPr>
            <a:normAutofit/>
          </a:bodyPr>
          <a:lstStyle>
            <a:lvl1pPr marL="342900" indent="-342900">
              <a:lnSpc>
                <a:spcPts val="2480"/>
              </a:lnSpc>
              <a:buFont typeface="Wingdings" panose="05000000000000000000" pitchFamily="2" charset="2"/>
              <a:buChar char="§"/>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styles</a:t>
            </a:r>
          </a:p>
        </p:txBody>
      </p:sp>
    </p:spTree>
    <p:extLst>
      <p:ext uri="{BB962C8B-B14F-4D97-AF65-F5344CB8AC3E}">
        <p14:creationId xmlns:p14="http://schemas.microsoft.com/office/powerpoint/2010/main" val="8478130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ABBD15-C764-D44F-A079-A682C6881F85}"/>
              </a:ext>
            </a:extLst>
          </p:cNvPr>
          <p:cNvSpPr/>
          <p:nvPr userDrawn="1"/>
        </p:nvSpPr>
        <p:spPr>
          <a:xfrm>
            <a:off x="0" y="0"/>
            <a:ext cx="6096000" cy="64285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B29C697D-85E3-2B4A-8E51-BEE0AC3B2D7A}"/>
              </a:ext>
            </a:extLst>
          </p:cNvPr>
          <p:cNvSpPr>
            <a:spLocks noGrp="1"/>
          </p:cNvSpPr>
          <p:nvPr>
            <p:ph type="title" hasCustomPrompt="1"/>
          </p:nvPr>
        </p:nvSpPr>
        <p:spPr>
          <a:xfrm>
            <a:off x="728948" y="457200"/>
            <a:ext cx="4618907" cy="1600200"/>
          </a:xfrm>
          <a:prstGeom prst="rect">
            <a:avLst/>
          </a:prstGeom>
        </p:spPr>
        <p:txBody>
          <a:bodyPr anchor="b">
            <a:normAutofit/>
          </a:bodyPr>
          <a:lstStyle>
            <a:lvl1pPr>
              <a:defRPr sz="3000">
                <a:solidFill>
                  <a:schemeClr val="bg1"/>
                </a:solidFill>
              </a:defRPr>
            </a:lvl1pPr>
          </a:lstStyle>
          <a:p>
            <a:r>
              <a:rPr lang="en-US" dirty="0"/>
              <a:t>Click to edit slide</a:t>
            </a:r>
          </a:p>
        </p:txBody>
      </p:sp>
      <p:sp>
        <p:nvSpPr>
          <p:cNvPr id="12" name="Rectangle 11">
            <a:extLst>
              <a:ext uri="{FF2B5EF4-FFF2-40B4-BE49-F238E27FC236}">
                <a16:creationId xmlns:a16="http://schemas.microsoft.com/office/drawing/2014/main" id="{3EFB5DCE-D91E-2C4F-A3CC-F4DC161EF759}"/>
              </a:ext>
            </a:extLst>
          </p:cNvPr>
          <p:cNvSpPr/>
          <p:nvPr userDrawn="1"/>
        </p:nvSpPr>
        <p:spPr>
          <a:xfrm>
            <a:off x="0" y="1083365"/>
            <a:ext cx="188843" cy="974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067893-83A5-9A4F-8FF9-911C2F1C586D}"/>
              </a:ext>
            </a:extLst>
          </p:cNvPr>
          <p:cNvSpPr txBox="1"/>
          <p:nvPr userDrawn="1"/>
        </p:nvSpPr>
        <p:spPr>
          <a:xfrm>
            <a:off x="6400800" y="-299258"/>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6" name="TextBox 15">
            <a:extLst>
              <a:ext uri="{FF2B5EF4-FFF2-40B4-BE49-F238E27FC236}">
                <a16:creationId xmlns:a16="http://schemas.microsoft.com/office/drawing/2014/main" id="{FA28D48F-7D12-1042-A62C-F4E27F86D043}"/>
              </a:ext>
            </a:extLst>
          </p:cNvPr>
          <p:cNvSpPr txBox="1"/>
          <p:nvPr userDrawn="1"/>
        </p:nvSpPr>
        <p:spPr>
          <a:xfrm>
            <a:off x="6949440" y="-415636"/>
            <a:ext cx="0" cy="0"/>
          </a:xfrm>
          <a:prstGeom prst="rect">
            <a:avLst/>
          </a:prstGeom>
        </p:spPr>
        <p:txBody>
          <a:bodyPr vert="horz" wrap="none" lIns="91440" tIns="45720" rIns="91440" bIns="45720" rtlCol="0" anchor="ctr">
            <a:normAutofit fontScale="25000" lnSpcReduction="20000"/>
          </a:bodyPr>
          <a:lstStyle/>
          <a:p>
            <a:pPr algn="l"/>
            <a:endParaRPr lang="en-US" dirty="0"/>
          </a:p>
        </p:txBody>
      </p:sp>
      <p:sp>
        <p:nvSpPr>
          <p:cNvPr id="17" name="TextBox 16">
            <a:extLst>
              <a:ext uri="{FF2B5EF4-FFF2-40B4-BE49-F238E27FC236}">
                <a16:creationId xmlns:a16="http://schemas.microsoft.com/office/drawing/2014/main" id="{42BCE0EE-8C96-3E4D-8FB6-6DE70E4D18E7}"/>
              </a:ext>
            </a:extLst>
          </p:cNvPr>
          <p:cNvSpPr txBox="1"/>
          <p:nvPr userDrawn="1"/>
        </p:nvSpPr>
        <p:spPr>
          <a:xfrm>
            <a:off x="7390015" y="-332509"/>
            <a:ext cx="0" cy="0"/>
          </a:xfrm>
          <a:prstGeom prst="rect">
            <a:avLst/>
          </a:prstGeom>
        </p:spPr>
        <p:txBody>
          <a:bodyPr vert="horz" wrap="none" lIns="91440" tIns="45720" rIns="91440" bIns="45720" rtlCol="0" anchor="ctr">
            <a:normAutofit fontScale="25000" lnSpcReduction="20000"/>
          </a:bodyPr>
          <a:lstStyle/>
          <a:p>
            <a:pPr algn="l"/>
            <a:endParaRPr lang="en-US" dirty="0"/>
          </a:p>
        </p:txBody>
      </p:sp>
      <p:pic>
        <p:nvPicPr>
          <p:cNvPr id="18" name="Picture 17">
            <a:extLst>
              <a:ext uri="{FF2B5EF4-FFF2-40B4-BE49-F238E27FC236}">
                <a16:creationId xmlns:a16="http://schemas.microsoft.com/office/drawing/2014/main" id="{9FD608F1-4926-1F4C-B858-F295E413845B}"/>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0800000">
            <a:off x="5590207" y="-1"/>
            <a:ext cx="503297" cy="6428510"/>
          </a:xfrm>
          <a:prstGeom prst="rect">
            <a:avLst/>
          </a:prstGeom>
        </p:spPr>
      </p:pic>
      <p:sp>
        <p:nvSpPr>
          <p:cNvPr id="19" name="Picture Placeholder 2">
            <a:extLst>
              <a:ext uri="{FF2B5EF4-FFF2-40B4-BE49-F238E27FC236}">
                <a16:creationId xmlns:a16="http://schemas.microsoft.com/office/drawing/2014/main" id="{DDA33AC0-47D6-064F-8896-FB1AAA936C2B}"/>
              </a:ext>
            </a:extLst>
          </p:cNvPr>
          <p:cNvSpPr>
            <a:spLocks noGrp="1"/>
          </p:cNvSpPr>
          <p:nvPr>
            <p:ph type="pic" idx="1"/>
          </p:nvPr>
        </p:nvSpPr>
        <p:spPr>
          <a:xfrm>
            <a:off x="6095999" y="0"/>
            <a:ext cx="6096000" cy="6428509"/>
          </a:xfrm>
          <a:prstGeom prst="rect">
            <a:avLst/>
          </a:prstGeom>
          <a:pattFill prst="pct30">
            <a:fgClr>
              <a:schemeClr val="bg1">
                <a:lumMod val="85000"/>
              </a:schemeClr>
            </a:fgClr>
            <a:bgClr>
              <a:schemeClr val="bg1"/>
            </a:bgClr>
          </a:pattFill>
        </p:spPr>
        <p:txBody>
          <a:bodyPr anchor="ct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a:extLst>
              <a:ext uri="{FF2B5EF4-FFF2-40B4-BE49-F238E27FC236}">
                <a16:creationId xmlns:a16="http://schemas.microsoft.com/office/drawing/2014/main" id="{B96C4967-AFD9-B140-B34B-ED8EB3D35331}"/>
              </a:ext>
            </a:extLst>
          </p:cNvPr>
          <p:cNvSpPr>
            <a:spLocks noGrp="1"/>
          </p:cNvSpPr>
          <p:nvPr>
            <p:ph type="body" sz="half" idx="2" hasCustomPrompt="1"/>
          </p:nvPr>
        </p:nvSpPr>
        <p:spPr>
          <a:xfrm>
            <a:off x="728948" y="2275366"/>
            <a:ext cx="4618907" cy="3593621"/>
          </a:xfrm>
          <a:prstGeom prst="rect">
            <a:avLst/>
          </a:prstGeom>
        </p:spPr>
        <p:txBody>
          <a:bodyPr>
            <a:normAutofit/>
          </a:bodyPr>
          <a:lstStyle>
            <a:lvl1pPr marL="342900" indent="-342900">
              <a:lnSpc>
                <a:spcPts val="2480"/>
              </a:lnSpc>
              <a:buFont typeface="Wingdings" panose="05000000000000000000" pitchFamily="2" charset="2"/>
              <a:buChar char="§"/>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text styles</a:t>
            </a:r>
          </a:p>
        </p:txBody>
      </p:sp>
    </p:spTree>
    <p:extLst>
      <p:ext uri="{BB962C8B-B14F-4D97-AF65-F5344CB8AC3E}">
        <p14:creationId xmlns:p14="http://schemas.microsoft.com/office/powerpoint/2010/main" val="11846178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4_Picture with Caption">
    <p:spTree>
      <p:nvGrpSpPr>
        <p:cNvPr id="1" name=""/>
        <p:cNvGrpSpPr/>
        <p:nvPr/>
      </p:nvGrpSpPr>
      <p:grpSpPr>
        <a:xfrm>
          <a:off x="0" y="0"/>
          <a:ext cx="0" cy="0"/>
          <a:chOff x="0" y="0"/>
          <a:chExt cx="0" cy="0"/>
        </a:xfrm>
      </p:grpSpPr>
      <p:sp>
        <p:nvSpPr>
          <p:cNvPr id="11" name="Rectangle 36">
            <a:extLst>
              <a:ext uri="{FF2B5EF4-FFF2-40B4-BE49-F238E27FC236}">
                <a16:creationId xmlns:a16="http://schemas.microsoft.com/office/drawing/2014/main" id="{334230FE-8FCF-E640-AFD8-F250547525F6}"/>
              </a:ext>
            </a:extLst>
          </p:cNvPr>
          <p:cNvSpPr/>
          <p:nvPr userDrawn="1"/>
        </p:nvSpPr>
        <p:spPr>
          <a:xfrm>
            <a:off x="7507595" y="0"/>
            <a:ext cx="4684405" cy="6412375"/>
          </a:xfrm>
          <a:prstGeom prst="rect">
            <a:avLst/>
          </a:prstGeom>
          <a:solidFill>
            <a:srgbClr val="44A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ítulo 1">
            <a:extLst>
              <a:ext uri="{FF2B5EF4-FFF2-40B4-BE49-F238E27FC236}">
                <a16:creationId xmlns:a16="http://schemas.microsoft.com/office/drawing/2014/main" id="{F099E5F3-3E0E-2042-80BD-FDA8F062F0E3}"/>
              </a:ext>
            </a:extLst>
          </p:cNvPr>
          <p:cNvSpPr>
            <a:spLocks noGrp="1"/>
          </p:cNvSpPr>
          <p:nvPr>
            <p:ph type="title" hasCustomPrompt="1"/>
          </p:nvPr>
        </p:nvSpPr>
        <p:spPr>
          <a:xfrm>
            <a:off x="501569" y="341423"/>
            <a:ext cx="6564245" cy="1475502"/>
          </a:xfrm>
        </p:spPr>
        <p:txBody>
          <a:bodyPr>
            <a:normAutofit/>
          </a:bodyPr>
          <a:lstStyle>
            <a:lvl1pPr>
              <a:defRPr sz="2800"/>
            </a:lvl1pPr>
          </a:lstStyle>
          <a:p>
            <a:pPr algn="l"/>
            <a:r>
              <a:rPr lang="es-CO" dirty="0"/>
              <a:t>Insert Case study information.</a:t>
            </a:r>
          </a:p>
        </p:txBody>
      </p:sp>
      <p:cxnSp>
        <p:nvCxnSpPr>
          <p:cNvPr id="24" name="Conector recto 5">
            <a:extLst>
              <a:ext uri="{FF2B5EF4-FFF2-40B4-BE49-F238E27FC236}">
                <a16:creationId xmlns:a16="http://schemas.microsoft.com/office/drawing/2014/main" id="{2D479F33-8E82-9142-A8F7-265457038510}"/>
              </a:ext>
            </a:extLst>
          </p:cNvPr>
          <p:cNvCxnSpPr/>
          <p:nvPr userDrawn="1"/>
        </p:nvCxnSpPr>
        <p:spPr>
          <a:xfrm>
            <a:off x="2228850" y="2273572"/>
            <a:ext cx="0" cy="589573"/>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D39A99-A925-C34D-9E6B-4EF5D2AAFFCE}"/>
              </a:ext>
            </a:extLst>
          </p:cNvPr>
          <p:cNvSpPr>
            <a:spLocks noGrp="1"/>
          </p:cNvSpPr>
          <p:nvPr>
            <p:ph sz="quarter" idx="10" hasCustomPrompt="1"/>
          </p:nvPr>
        </p:nvSpPr>
        <p:spPr>
          <a:xfrm>
            <a:off x="501650" y="2053838"/>
            <a:ext cx="1470025" cy="1022350"/>
          </a:xfrm>
        </p:spPr>
        <p:txBody>
          <a:bodyPr anchor="ctr"/>
          <a:lstStyle>
            <a:lvl1pPr marL="0" indent="0" algn="ctr">
              <a:buNone/>
              <a:defRPr/>
            </a:lvl1pPr>
          </a:lstStyle>
          <a:p>
            <a:pPr lvl="0"/>
            <a:r>
              <a:rPr lang="en-US" dirty="0"/>
              <a:t>logo</a:t>
            </a:r>
          </a:p>
        </p:txBody>
      </p:sp>
      <p:sp>
        <p:nvSpPr>
          <p:cNvPr id="27" name="Text Placeholder 3">
            <a:extLst>
              <a:ext uri="{FF2B5EF4-FFF2-40B4-BE49-F238E27FC236}">
                <a16:creationId xmlns:a16="http://schemas.microsoft.com/office/drawing/2014/main" id="{3D097EAF-BD7F-5849-B48C-9864F4FE3622}"/>
              </a:ext>
            </a:extLst>
          </p:cNvPr>
          <p:cNvSpPr>
            <a:spLocks noGrp="1"/>
          </p:cNvSpPr>
          <p:nvPr>
            <p:ph type="body" sz="half" idx="2" hasCustomPrompt="1"/>
          </p:nvPr>
        </p:nvSpPr>
        <p:spPr>
          <a:xfrm>
            <a:off x="2486026" y="2053839"/>
            <a:ext cx="4579780" cy="1022350"/>
          </a:xfrm>
          <a:prstGeom prst="rect">
            <a:avLst/>
          </a:prstGeom>
        </p:spPr>
        <p:txBody>
          <a:bodyPr anchor="ctr">
            <a:normAutofit/>
          </a:bodyPr>
          <a:lstStyle>
            <a:lvl1pPr marL="0" indent="0">
              <a:lnSpc>
                <a:spcPts val="2480"/>
              </a:lnSpc>
              <a:buNone/>
              <a:defRPr sz="12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Industry: Information</a:t>
            </a:r>
          </a:p>
        </p:txBody>
      </p:sp>
      <p:sp>
        <p:nvSpPr>
          <p:cNvPr id="29" name="Text Placeholder 3">
            <a:extLst>
              <a:ext uri="{FF2B5EF4-FFF2-40B4-BE49-F238E27FC236}">
                <a16:creationId xmlns:a16="http://schemas.microsoft.com/office/drawing/2014/main" id="{3F89F678-B7B7-2F47-A10D-02ADD103589C}"/>
              </a:ext>
            </a:extLst>
          </p:cNvPr>
          <p:cNvSpPr>
            <a:spLocks noGrp="1"/>
          </p:cNvSpPr>
          <p:nvPr>
            <p:ph type="body" sz="half" idx="11" hasCustomPrompt="1"/>
          </p:nvPr>
        </p:nvSpPr>
        <p:spPr>
          <a:xfrm>
            <a:off x="501568" y="3319793"/>
            <a:ext cx="6564229" cy="2819652"/>
          </a:xfrm>
          <a:prstGeom prst="rect">
            <a:avLst/>
          </a:prstGeom>
        </p:spPr>
        <p:txBody>
          <a:bodyPr anchor="t">
            <a:normAutofit/>
          </a:bodyPr>
          <a:lstStyle>
            <a:lvl1pPr marL="0" indent="0">
              <a:lnSpc>
                <a:spcPts val="2000"/>
              </a:lnSpc>
              <a:buNone/>
              <a:defRPr sz="14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indent="0">
              <a:lnSpc>
                <a:spcPts val="2000"/>
              </a:lnSpc>
              <a:buNone/>
            </a:pPr>
            <a:r>
              <a:rPr lang="en-US" sz="1400" dirty="0">
                <a:solidFill>
                  <a:schemeClr val="tx1">
                    <a:lumMod val="85000"/>
                    <a:lumOff val="15000"/>
                  </a:schemeClr>
                </a:solidFill>
              </a:rPr>
              <a:t>Information with bold use of font to highlight the company name.</a:t>
            </a:r>
          </a:p>
        </p:txBody>
      </p:sp>
      <p:sp>
        <p:nvSpPr>
          <p:cNvPr id="30" name="Text Placeholder 3">
            <a:extLst>
              <a:ext uri="{FF2B5EF4-FFF2-40B4-BE49-F238E27FC236}">
                <a16:creationId xmlns:a16="http://schemas.microsoft.com/office/drawing/2014/main" id="{D2E11C48-788A-9347-B29E-85149CF08CB6}"/>
              </a:ext>
            </a:extLst>
          </p:cNvPr>
          <p:cNvSpPr>
            <a:spLocks noGrp="1"/>
          </p:cNvSpPr>
          <p:nvPr>
            <p:ph type="body" sz="half" idx="12" hasCustomPrompt="1"/>
          </p:nvPr>
        </p:nvSpPr>
        <p:spPr>
          <a:xfrm>
            <a:off x="13342611" y="-888499"/>
            <a:ext cx="4181793" cy="5135590"/>
          </a:xfrm>
          <a:prstGeom prst="rect">
            <a:avLst/>
          </a:prstGeom>
        </p:spPr>
        <p:txBody>
          <a:bodyPr anchor="t">
            <a:normAutofit/>
          </a:bodyPr>
          <a:lstStyle>
            <a:lvl1pPr marL="0" indent="0">
              <a:lnSpc>
                <a:spcPts val="2480"/>
              </a:lnSpc>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Opportunity</a:t>
            </a:r>
          </a:p>
          <a:p>
            <a:pPr lvl="0"/>
            <a:endParaRPr lang="en-US" dirty="0"/>
          </a:p>
          <a:p>
            <a:pPr lvl="0"/>
            <a:endParaRPr lang="en-US" dirty="0"/>
          </a:p>
          <a:p>
            <a:pPr lvl="0"/>
            <a:r>
              <a:rPr lang="en-US" dirty="0"/>
              <a:t>Solution</a:t>
            </a:r>
          </a:p>
          <a:p>
            <a:pPr lvl="0"/>
            <a:endParaRPr lang="en-US" dirty="0"/>
          </a:p>
          <a:p>
            <a:pPr lvl="0"/>
            <a:endParaRPr lang="en-US" dirty="0"/>
          </a:p>
          <a:p>
            <a:pPr lvl="0"/>
            <a:r>
              <a:rPr lang="en-US" dirty="0"/>
              <a:t>Result</a:t>
            </a:r>
          </a:p>
        </p:txBody>
      </p:sp>
    </p:spTree>
    <p:extLst>
      <p:ext uri="{BB962C8B-B14F-4D97-AF65-F5344CB8AC3E}">
        <p14:creationId xmlns:p14="http://schemas.microsoft.com/office/powerpoint/2010/main" val="2435848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attern Header 1">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744FDFE-FE22-BD48-B60C-82FC57460858}"/>
              </a:ext>
            </a:extLst>
          </p:cNvPr>
          <p:cNvGrpSpPr>
            <a:grpSpLocks noChangeAspect="1"/>
          </p:cNvGrpSpPr>
          <p:nvPr userDrawn="1"/>
        </p:nvGrpSpPr>
        <p:grpSpPr>
          <a:xfrm>
            <a:off x="0" y="3569"/>
            <a:ext cx="12192000" cy="185510"/>
            <a:chOff x="1108898" y="5929172"/>
            <a:chExt cx="10477160" cy="159419"/>
          </a:xfrm>
          <a:solidFill>
            <a:schemeClr val="accent1"/>
          </a:solidFill>
        </p:grpSpPr>
        <p:grpSp>
          <p:nvGrpSpPr>
            <p:cNvPr id="23" name="Group 22">
              <a:extLst>
                <a:ext uri="{FF2B5EF4-FFF2-40B4-BE49-F238E27FC236}">
                  <a16:creationId xmlns:a16="http://schemas.microsoft.com/office/drawing/2014/main" id="{761B7204-5B2A-754A-9435-84B6990D0303}"/>
                </a:ext>
              </a:extLst>
            </p:cNvPr>
            <p:cNvGrpSpPr>
              <a:grpSpLocks noChangeAspect="1"/>
            </p:cNvGrpSpPr>
            <p:nvPr/>
          </p:nvGrpSpPr>
          <p:grpSpPr>
            <a:xfrm>
              <a:off x="1108898" y="5929172"/>
              <a:ext cx="7668000" cy="159419"/>
              <a:chOff x="1" y="6181127"/>
              <a:chExt cx="12191999" cy="253490"/>
            </a:xfrm>
            <a:grpFill/>
          </p:grpSpPr>
          <p:sp>
            <p:nvSpPr>
              <p:cNvPr id="30" name="Freeform 29">
                <a:extLst>
                  <a:ext uri="{FF2B5EF4-FFF2-40B4-BE49-F238E27FC236}">
                    <a16:creationId xmlns:a16="http://schemas.microsoft.com/office/drawing/2014/main" id="{4FFDE1CD-0464-6849-BE4B-289729655ADF}"/>
                  </a:ext>
                </a:extLst>
              </p:cNvPr>
              <p:cNvSpPr>
                <a:spLocks noChangeArrowheads="1"/>
              </p:cNvSpPr>
              <p:nvPr/>
            </p:nvSpPr>
            <p:spPr bwMode="auto">
              <a:xfrm>
                <a:off x="1394732" y="6181127"/>
                <a:ext cx="762482" cy="253490"/>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1" name="Freeform 30">
                <a:extLst>
                  <a:ext uri="{FF2B5EF4-FFF2-40B4-BE49-F238E27FC236}">
                    <a16:creationId xmlns:a16="http://schemas.microsoft.com/office/drawing/2014/main" id="{2438B812-6043-4346-9DCF-F6D1C753BEC1}"/>
                  </a:ext>
                </a:extLst>
              </p:cNvPr>
              <p:cNvSpPr>
                <a:spLocks noChangeArrowheads="1"/>
              </p:cNvSpPr>
              <p:nvPr/>
            </p:nvSpPr>
            <p:spPr bwMode="auto">
              <a:xfrm>
                <a:off x="1"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2" name="Freeform 8">
                <a:extLst>
                  <a:ext uri="{FF2B5EF4-FFF2-40B4-BE49-F238E27FC236}">
                    <a16:creationId xmlns:a16="http://schemas.microsoft.com/office/drawing/2014/main" id="{715EDF07-2265-1047-B234-4803786F128B}"/>
                  </a:ext>
                </a:extLst>
              </p:cNvPr>
              <p:cNvSpPr>
                <a:spLocks noChangeArrowheads="1"/>
              </p:cNvSpPr>
              <p:nvPr/>
            </p:nvSpPr>
            <p:spPr bwMode="auto">
              <a:xfrm>
                <a:off x="2918339"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3" name="Freeform 32">
                <a:extLst>
                  <a:ext uri="{FF2B5EF4-FFF2-40B4-BE49-F238E27FC236}">
                    <a16:creationId xmlns:a16="http://schemas.microsoft.com/office/drawing/2014/main" id="{4D89F979-5DD7-E141-8938-B8E928730AC9}"/>
                  </a:ext>
                </a:extLst>
              </p:cNvPr>
              <p:cNvSpPr>
                <a:spLocks noChangeArrowheads="1"/>
              </p:cNvSpPr>
              <p:nvPr/>
            </p:nvSpPr>
            <p:spPr bwMode="auto">
              <a:xfrm>
                <a:off x="634141" y="6181127"/>
                <a:ext cx="2284099" cy="253490"/>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4" name="Freeform 33">
                <a:extLst>
                  <a:ext uri="{FF2B5EF4-FFF2-40B4-BE49-F238E27FC236}">
                    <a16:creationId xmlns:a16="http://schemas.microsoft.com/office/drawing/2014/main" id="{C8F4FABF-DBF9-494A-8A6E-61B5B3180DDF}"/>
                  </a:ext>
                </a:extLst>
              </p:cNvPr>
              <p:cNvSpPr>
                <a:spLocks noChangeArrowheads="1"/>
              </p:cNvSpPr>
              <p:nvPr/>
            </p:nvSpPr>
            <p:spPr bwMode="auto">
              <a:xfrm>
                <a:off x="4440584"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5" name="Freeform 34">
                <a:extLst>
                  <a:ext uri="{FF2B5EF4-FFF2-40B4-BE49-F238E27FC236}">
                    <a16:creationId xmlns:a16="http://schemas.microsoft.com/office/drawing/2014/main" id="{94420E9D-02EF-EE42-A129-B8C93ADF170B}"/>
                  </a:ext>
                </a:extLst>
              </p:cNvPr>
              <p:cNvSpPr>
                <a:spLocks noChangeArrowheads="1"/>
              </p:cNvSpPr>
              <p:nvPr/>
            </p:nvSpPr>
            <p:spPr bwMode="auto">
              <a:xfrm>
                <a:off x="3045852" y="6181127"/>
                <a:ext cx="634139" cy="253490"/>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6" name="Freeform 35">
                <a:extLst>
                  <a:ext uri="{FF2B5EF4-FFF2-40B4-BE49-F238E27FC236}">
                    <a16:creationId xmlns:a16="http://schemas.microsoft.com/office/drawing/2014/main" id="{A33A0083-28B6-E543-8164-6523936D7228}"/>
                  </a:ext>
                </a:extLst>
              </p:cNvPr>
              <p:cNvSpPr>
                <a:spLocks noChangeArrowheads="1"/>
              </p:cNvSpPr>
              <p:nvPr/>
            </p:nvSpPr>
            <p:spPr bwMode="auto">
              <a:xfrm>
                <a:off x="5964190"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7" name="Freeform 36">
                <a:extLst>
                  <a:ext uri="{FF2B5EF4-FFF2-40B4-BE49-F238E27FC236}">
                    <a16:creationId xmlns:a16="http://schemas.microsoft.com/office/drawing/2014/main" id="{117EBB98-634D-CB40-88C1-FC2ABF290737}"/>
                  </a:ext>
                </a:extLst>
              </p:cNvPr>
              <p:cNvSpPr>
                <a:spLocks noChangeArrowheads="1"/>
              </p:cNvSpPr>
              <p:nvPr/>
            </p:nvSpPr>
            <p:spPr bwMode="auto">
              <a:xfrm>
                <a:off x="3679991" y="6181127"/>
                <a:ext cx="2284100" cy="253490"/>
              </a:xfrm>
              <a:custGeom>
                <a:avLst/>
                <a:gdLst>
                  <a:gd name="connsiteX0" fmla="*/ 1776870 w 2284100"/>
                  <a:gd name="connsiteY0" fmla="*/ 0 h 253490"/>
                  <a:gd name="connsiteX1" fmla="*/ 1777232 w 2284100"/>
                  <a:gd name="connsiteY1" fmla="*/ 0 h 253490"/>
                  <a:gd name="connsiteX2" fmla="*/ 2030483 w 2284100"/>
                  <a:gd name="connsiteY2" fmla="*/ 0 h 253490"/>
                  <a:gd name="connsiteX3" fmla="*/ 2273105 w 2284100"/>
                  <a:gd name="connsiteY3" fmla="*/ 242487 h 253490"/>
                  <a:gd name="connsiteX4" fmla="*/ 2284100 w 2284100"/>
                  <a:gd name="connsiteY4" fmla="*/ 253490 h 253490"/>
                  <a:gd name="connsiteX5" fmla="*/ 2030618 w 2284100"/>
                  <a:gd name="connsiteY5" fmla="*/ 253490 h 253490"/>
                  <a:gd name="connsiteX6" fmla="*/ 2030483 w 2284100"/>
                  <a:gd name="connsiteY6" fmla="*/ 253356 h 253490"/>
                  <a:gd name="connsiteX7" fmla="*/ 2030483 w 2284100"/>
                  <a:gd name="connsiteY7" fmla="*/ 363 h 253490"/>
                  <a:gd name="connsiteX8" fmla="*/ 1778923 w 2284100"/>
                  <a:gd name="connsiteY8" fmla="*/ 251545 h 253490"/>
                  <a:gd name="connsiteX9" fmla="*/ 1776978 w 2284100"/>
                  <a:gd name="connsiteY9" fmla="*/ 253490 h 253490"/>
                  <a:gd name="connsiteX10" fmla="*/ 1523648 w 2284100"/>
                  <a:gd name="connsiteY10" fmla="*/ 253490 h 253490"/>
                  <a:gd name="connsiteX11" fmla="*/ 1652238 w 2284100"/>
                  <a:gd name="connsiteY11" fmla="*/ 124867 h 253490"/>
                  <a:gd name="connsiteX12" fmla="*/ 253505 w 2284100"/>
                  <a:gd name="connsiteY12" fmla="*/ 0 h 253490"/>
                  <a:gd name="connsiteX13" fmla="*/ 507238 w 2284100"/>
                  <a:gd name="connsiteY13" fmla="*/ 0 h 253490"/>
                  <a:gd name="connsiteX14" fmla="*/ 749377 w 2284100"/>
                  <a:gd name="connsiteY14" fmla="*/ 242487 h 253490"/>
                  <a:gd name="connsiteX15" fmla="*/ 760391 w 2284100"/>
                  <a:gd name="connsiteY15" fmla="*/ 253490 h 253490"/>
                  <a:gd name="connsiteX16" fmla="*/ 507010 w 2284100"/>
                  <a:gd name="connsiteY16" fmla="*/ 253490 h 253490"/>
                  <a:gd name="connsiteX17" fmla="*/ 506876 w 2284100"/>
                  <a:gd name="connsiteY17" fmla="*/ 253356 h 253490"/>
                  <a:gd name="connsiteX18" fmla="*/ 506876 w 2284100"/>
                  <a:gd name="connsiteY18" fmla="*/ 363 h 253490"/>
                  <a:gd name="connsiteX19" fmla="*/ 255316 w 2284100"/>
                  <a:gd name="connsiteY19" fmla="*/ 251545 h 253490"/>
                  <a:gd name="connsiteX20" fmla="*/ 253372 w 2284100"/>
                  <a:gd name="connsiteY20" fmla="*/ 253490 h 253490"/>
                  <a:gd name="connsiteX21" fmla="*/ 0 w 2284100"/>
                  <a:gd name="connsiteY21" fmla="*/ 253490 h 253490"/>
                  <a:gd name="connsiteX22" fmla="*/ 128631 w 2284100"/>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100" h="253490">
                    <a:moveTo>
                      <a:pt x="1776870" y="0"/>
                    </a:moveTo>
                    <a:lnTo>
                      <a:pt x="1777232" y="0"/>
                    </a:lnTo>
                    <a:lnTo>
                      <a:pt x="2030483" y="0"/>
                    </a:lnTo>
                    <a:lnTo>
                      <a:pt x="2273105" y="242487"/>
                    </a:lnTo>
                    <a:lnTo>
                      <a:pt x="2284100" y="253490"/>
                    </a:lnTo>
                    <a:lnTo>
                      <a:pt x="2030618" y="253490"/>
                    </a:lnTo>
                    <a:lnTo>
                      <a:pt x="2030483" y="253356"/>
                    </a:lnTo>
                    <a:lnTo>
                      <a:pt x="2030483" y="363"/>
                    </a:lnTo>
                    <a:lnTo>
                      <a:pt x="1778923" y="251545"/>
                    </a:lnTo>
                    <a:lnTo>
                      <a:pt x="1776978" y="253490"/>
                    </a:lnTo>
                    <a:lnTo>
                      <a:pt x="1523648"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8" name="Freeform 37">
                <a:extLst>
                  <a:ext uri="{FF2B5EF4-FFF2-40B4-BE49-F238E27FC236}">
                    <a16:creationId xmlns:a16="http://schemas.microsoft.com/office/drawing/2014/main" id="{CD3F3FA6-F553-564E-B697-93ABC213DD80}"/>
                  </a:ext>
                </a:extLst>
              </p:cNvPr>
              <p:cNvSpPr>
                <a:spLocks noChangeArrowheads="1"/>
              </p:cNvSpPr>
              <p:nvPr/>
            </p:nvSpPr>
            <p:spPr bwMode="auto">
              <a:xfrm>
                <a:off x="7493667"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9" name="Freeform 38">
                <a:extLst>
                  <a:ext uri="{FF2B5EF4-FFF2-40B4-BE49-F238E27FC236}">
                    <a16:creationId xmlns:a16="http://schemas.microsoft.com/office/drawing/2014/main" id="{F840C6CF-E0FA-C247-AB22-4E2AEFF9420C}"/>
                  </a:ext>
                </a:extLst>
              </p:cNvPr>
              <p:cNvSpPr>
                <a:spLocks noChangeArrowheads="1"/>
              </p:cNvSpPr>
              <p:nvPr/>
            </p:nvSpPr>
            <p:spPr bwMode="auto">
              <a:xfrm>
                <a:off x="6090227"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0" name="Freeform 8">
                <a:extLst>
                  <a:ext uri="{FF2B5EF4-FFF2-40B4-BE49-F238E27FC236}">
                    <a16:creationId xmlns:a16="http://schemas.microsoft.com/office/drawing/2014/main" id="{E6DC75E3-FE1B-2341-81BC-D4692A51CDF6}"/>
                  </a:ext>
                </a:extLst>
              </p:cNvPr>
              <p:cNvSpPr>
                <a:spLocks noChangeArrowheads="1"/>
              </p:cNvSpPr>
              <p:nvPr/>
            </p:nvSpPr>
            <p:spPr bwMode="auto">
              <a:xfrm>
                <a:off x="9017273"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1" name="Freeform 40">
                <a:extLst>
                  <a:ext uri="{FF2B5EF4-FFF2-40B4-BE49-F238E27FC236}">
                    <a16:creationId xmlns:a16="http://schemas.microsoft.com/office/drawing/2014/main" id="{B0D1A1D5-4B60-4D44-9991-F121CF932912}"/>
                  </a:ext>
                </a:extLst>
              </p:cNvPr>
              <p:cNvSpPr>
                <a:spLocks noChangeArrowheads="1"/>
              </p:cNvSpPr>
              <p:nvPr/>
            </p:nvSpPr>
            <p:spPr bwMode="auto">
              <a:xfrm>
                <a:off x="6733075" y="6181127"/>
                <a:ext cx="2284099" cy="253490"/>
              </a:xfrm>
              <a:custGeom>
                <a:avLst/>
                <a:gdLst>
                  <a:gd name="connsiteX0" fmla="*/ 1776870 w 2284099"/>
                  <a:gd name="connsiteY0" fmla="*/ 0 h 253490"/>
                  <a:gd name="connsiteX1" fmla="*/ 1777232 w 2284099"/>
                  <a:gd name="connsiteY1" fmla="*/ 0 h 253490"/>
                  <a:gd name="connsiteX2" fmla="*/ 2030482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2 w 2284099"/>
                  <a:gd name="connsiteY6" fmla="*/ 253356 h 253490"/>
                  <a:gd name="connsiteX7" fmla="*/ 2030482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2" y="0"/>
                    </a:lnTo>
                    <a:lnTo>
                      <a:pt x="2273105" y="242487"/>
                    </a:lnTo>
                    <a:lnTo>
                      <a:pt x="2284099" y="253490"/>
                    </a:lnTo>
                    <a:lnTo>
                      <a:pt x="2030617" y="253490"/>
                    </a:lnTo>
                    <a:lnTo>
                      <a:pt x="2030482" y="253356"/>
                    </a:lnTo>
                    <a:lnTo>
                      <a:pt x="2030482"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2" name="Freeform 41">
                <a:extLst>
                  <a:ext uri="{FF2B5EF4-FFF2-40B4-BE49-F238E27FC236}">
                    <a16:creationId xmlns:a16="http://schemas.microsoft.com/office/drawing/2014/main" id="{DDAFABE7-4CDE-7648-90A7-29945BE5496B}"/>
                  </a:ext>
                </a:extLst>
              </p:cNvPr>
              <p:cNvSpPr>
                <a:spLocks noChangeArrowheads="1"/>
              </p:cNvSpPr>
              <p:nvPr/>
            </p:nvSpPr>
            <p:spPr bwMode="auto">
              <a:xfrm>
                <a:off x="10539518"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3" name="Freeform 42">
                <a:extLst>
                  <a:ext uri="{FF2B5EF4-FFF2-40B4-BE49-F238E27FC236}">
                    <a16:creationId xmlns:a16="http://schemas.microsoft.com/office/drawing/2014/main" id="{DFC1214E-EFE4-1340-A194-19F3B793095D}"/>
                  </a:ext>
                </a:extLst>
              </p:cNvPr>
              <p:cNvSpPr>
                <a:spLocks noChangeArrowheads="1"/>
              </p:cNvSpPr>
              <p:nvPr/>
            </p:nvSpPr>
            <p:spPr bwMode="auto">
              <a:xfrm>
                <a:off x="9144786"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4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4"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4" name="Freeform 8">
                <a:extLst>
                  <a:ext uri="{FF2B5EF4-FFF2-40B4-BE49-F238E27FC236}">
                    <a16:creationId xmlns:a16="http://schemas.microsoft.com/office/drawing/2014/main" id="{34D1D354-77E1-6D42-BA9F-B6DDF66A2DEA}"/>
                  </a:ext>
                </a:extLst>
              </p:cNvPr>
              <p:cNvSpPr>
                <a:spLocks noChangeArrowheads="1"/>
              </p:cNvSpPr>
              <p:nvPr/>
            </p:nvSpPr>
            <p:spPr bwMode="auto">
              <a:xfrm>
                <a:off x="12063124"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5" name="Freeform 44">
                <a:extLst>
                  <a:ext uri="{FF2B5EF4-FFF2-40B4-BE49-F238E27FC236}">
                    <a16:creationId xmlns:a16="http://schemas.microsoft.com/office/drawing/2014/main" id="{E3179D46-2EDB-1D48-B112-E7FE06EFCE8C}"/>
                  </a:ext>
                </a:extLst>
              </p:cNvPr>
              <p:cNvSpPr>
                <a:spLocks noChangeArrowheads="1"/>
              </p:cNvSpPr>
              <p:nvPr/>
            </p:nvSpPr>
            <p:spPr bwMode="auto">
              <a:xfrm>
                <a:off x="9778926" y="6181127"/>
                <a:ext cx="2284099" cy="253490"/>
              </a:xfrm>
              <a:custGeom>
                <a:avLst/>
                <a:gdLst>
                  <a:gd name="connsiteX0" fmla="*/ 1776870 w 2284099"/>
                  <a:gd name="connsiteY0" fmla="*/ 0 h 253490"/>
                  <a:gd name="connsiteX1" fmla="*/ 1777232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8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5 w 2284099"/>
                  <a:gd name="connsiteY17" fmla="*/ 253356 h 253490"/>
                  <a:gd name="connsiteX18" fmla="*/ 506875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3" y="0"/>
                    </a:lnTo>
                    <a:lnTo>
                      <a:pt x="2273105" y="242487"/>
                    </a:lnTo>
                    <a:lnTo>
                      <a:pt x="2284099" y="253490"/>
                    </a:lnTo>
                    <a:lnTo>
                      <a:pt x="2030618" y="253490"/>
                    </a:lnTo>
                    <a:lnTo>
                      <a:pt x="2030483" y="253356"/>
                    </a:lnTo>
                    <a:lnTo>
                      <a:pt x="2030483"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5" y="253356"/>
                    </a:lnTo>
                    <a:lnTo>
                      <a:pt x="506875"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24" name="Freeform 23">
              <a:extLst>
                <a:ext uri="{FF2B5EF4-FFF2-40B4-BE49-F238E27FC236}">
                  <a16:creationId xmlns:a16="http://schemas.microsoft.com/office/drawing/2014/main" id="{44F2A635-98BE-C243-9EB0-DC16562E1F60}"/>
                </a:ext>
              </a:extLst>
            </p:cNvPr>
            <p:cNvSpPr>
              <a:spLocks noChangeArrowheads="1"/>
            </p:cNvSpPr>
            <p:nvPr/>
          </p:nvSpPr>
          <p:spPr bwMode="auto">
            <a:xfrm>
              <a:off x="9654096" y="5929172"/>
              <a:ext cx="479553" cy="159419"/>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5" name="Freeform 24">
              <a:extLst>
                <a:ext uri="{FF2B5EF4-FFF2-40B4-BE49-F238E27FC236}">
                  <a16:creationId xmlns:a16="http://schemas.microsoft.com/office/drawing/2014/main" id="{5CBAEAA3-CBD1-DE46-A9E1-49C4865BBDD5}"/>
                </a:ext>
              </a:extLst>
            </p:cNvPr>
            <p:cNvSpPr>
              <a:spLocks noChangeArrowheads="1"/>
            </p:cNvSpPr>
            <p:nvPr/>
          </p:nvSpPr>
          <p:spPr bwMode="auto">
            <a:xfrm>
              <a:off x="8776898" y="5929172"/>
              <a:ext cx="398833" cy="159419"/>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6" name="Freeform 8">
              <a:extLst>
                <a:ext uri="{FF2B5EF4-FFF2-40B4-BE49-F238E27FC236}">
                  <a16:creationId xmlns:a16="http://schemas.microsoft.com/office/drawing/2014/main" id="{4E15E9FB-19BE-404C-B16C-D4F0ECD30983}"/>
                </a:ext>
              </a:extLst>
            </p:cNvPr>
            <p:cNvSpPr>
              <a:spLocks noChangeArrowheads="1"/>
            </p:cNvSpPr>
            <p:nvPr/>
          </p:nvSpPr>
          <p:spPr bwMode="auto">
            <a:xfrm>
              <a:off x="10612349" y="5929172"/>
              <a:ext cx="81055" cy="81050"/>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7" name="Freeform 26">
              <a:extLst>
                <a:ext uri="{FF2B5EF4-FFF2-40B4-BE49-F238E27FC236}">
                  <a16:creationId xmlns:a16="http://schemas.microsoft.com/office/drawing/2014/main" id="{C1137FDF-87E1-E34F-AADE-2B610DAC0504}"/>
                </a:ext>
              </a:extLst>
            </p:cNvPr>
            <p:cNvSpPr>
              <a:spLocks noChangeArrowheads="1"/>
            </p:cNvSpPr>
            <p:nvPr/>
          </p:nvSpPr>
          <p:spPr bwMode="auto">
            <a:xfrm>
              <a:off x="9175732" y="5929172"/>
              <a:ext cx="1436555" cy="159419"/>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8" name="Freeform 27">
              <a:extLst>
                <a:ext uri="{FF2B5EF4-FFF2-40B4-BE49-F238E27FC236}">
                  <a16:creationId xmlns:a16="http://schemas.microsoft.com/office/drawing/2014/main" id="{7B203469-E37D-D841-B54D-D2C66E9F518B}"/>
                </a:ext>
              </a:extLst>
            </p:cNvPr>
            <p:cNvSpPr>
              <a:spLocks noChangeArrowheads="1"/>
            </p:cNvSpPr>
            <p:nvPr/>
          </p:nvSpPr>
          <p:spPr bwMode="auto">
            <a:xfrm>
              <a:off x="11106505" y="5929172"/>
              <a:ext cx="479553" cy="159419"/>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9" name="Freeform 28">
              <a:extLst>
                <a:ext uri="{FF2B5EF4-FFF2-40B4-BE49-F238E27FC236}">
                  <a16:creationId xmlns:a16="http://schemas.microsoft.com/office/drawing/2014/main" id="{81BCD951-607F-134C-A50F-5E1066ADF6F3}"/>
                </a:ext>
              </a:extLst>
            </p:cNvPr>
            <p:cNvSpPr>
              <a:spLocks noChangeArrowheads="1"/>
            </p:cNvSpPr>
            <p:nvPr/>
          </p:nvSpPr>
          <p:spPr bwMode="auto">
            <a:xfrm>
              <a:off x="10692547" y="5929172"/>
              <a:ext cx="398834" cy="159419"/>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46" name="Title 1">
            <a:extLst>
              <a:ext uri="{FF2B5EF4-FFF2-40B4-BE49-F238E27FC236}">
                <a16:creationId xmlns:a16="http://schemas.microsoft.com/office/drawing/2014/main" id="{62989E2C-BA56-E243-A6D6-00729295EFCB}"/>
              </a:ext>
            </a:extLst>
          </p:cNvPr>
          <p:cNvSpPr>
            <a:spLocks noGrp="1"/>
          </p:cNvSpPr>
          <p:nvPr>
            <p:ph type="title" hasCustomPrompt="1"/>
          </p:nvPr>
        </p:nvSpPr>
        <p:spPr>
          <a:xfrm>
            <a:off x="554182" y="357809"/>
            <a:ext cx="11083636" cy="824948"/>
          </a:xfrm>
        </p:spPr>
        <p:txBody>
          <a:bodyPr anchor="t">
            <a:normAutofit/>
          </a:bodyPr>
          <a:lstStyle>
            <a:lvl1pPr algn="ctr">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Tree>
    <p:extLst>
      <p:ext uri="{BB962C8B-B14F-4D97-AF65-F5344CB8AC3E}">
        <p14:creationId xmlns:p14="http://schemas.microsoft.com/office/powerpoint/2010/main" val="22351576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attern Header 2">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744FDFE-FE22-BD48-B60C-82FC57460858}"/>
              </a:ext>
            </a:extLst>
          </p:cNvPr>
          <p:cNvGrpSpPr>
            <a:grpSpLocks noChangeAspect="1"/>
          </p:cNvGrpSpPr>
          <p:nvPr userDrawn="1"/>
        </p:nvGrpSpPr>
        <p:grpSpPr>
          <a:xfrm>
            <a:off x="0" y="3569"/>
            <a:ext cx="12192000" cy="185510"/>
            <a:chOff x="1108898" y="5929172"/>
            <a:chExt cx="10477160" cy="159419"/>
          </a:xfrm>
          <a:solidFill>
            <a:srgbClr val="004E6C"/>
          </a:solidFill>
        </p:grpSpPr>
        <p:grpSp>
          <p:nvGrpSpPr>
            <p:cNvPr id="23" name="Group 22">
              <a:extLst>
                <a:ext uri="{FF2B5EF4-FFF2-40B4-BE49-F238E27FC236}">
                  <a16:creationId xmlns:a16="http://schemas.microsoft.com/office/drawing/2014/main" id="{761B7204-5B2A-754A-9435-84B6990D0303}"/>
                </a:ext>
              </a:extLst>
            </p:cNvPr>
            <p:cNvGrpSpPr>
              <a:grpSpLocks noChangeAspect="1"/>
            </p:cNvGrpSpPr>
            <p:nvPr/>
          </p:nvGrpSpPr>
          <p:grpSpPr>
            <a:xfrm>
              <a:off x="1108898" y="5929172"/>
              <a:ext cx="7668000" cy="159419"/>
              <a:chOff x="1" y="6181127"/>
              <a:chExt cx="12191999" cy="253490"/>
            </a:xfrm>
            <a:grpFill/>
          </p:grpSpPr>
          <p:sp>
            <p:nvSpPr>
              <p:cNvPr id="30" name="Freeform 29">
                <a:extLst>
                  <a:ext uri="{FF2B5EF4-FFF2-40B4-BE49-F238E27FC236}">
                    <a16:creationId xmlns:a16="http://schemas.microsoft.com/office/drawing/2014/main" id="{4FFDE1CD-0464-6849-BE4B-289729655ADF}"/>
                  </a:ext>
                </a:extLst>
              </p:cNvPr>
              <p:cNvSpPr>
                <a:spLocks noChangeArrowheads="1"/>
              </p:cNvSpPr>
              <p:nvPr/>
            </p:nvSpPr>
            <p:spPr bwMode="auto">
              <a:xfrm>
                <a:off x="1394732" y="6181127"/>
                <a:ext cx="762482" cy="253490"/>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1" name="Freeform 30">
                <a:extLst>
                  <a:ext uri="{FF2B5EF4-FFF2-40B4-BE49-F238E27FC236}">
                    <a16:creationId xmlns:a16="http://schemas.microsoft.com/office/drawing/2014/main" id="{2438B812-6043-4346-9DCF-F6D1C753BEC1}"/>
                  </a:ext>
                </a:extLst>
              </p:cNvPr>
              <p:cNvSpPr>
                <a:spLocks noChangeArrowheads="1"/>
              </p:cNvSpPr>
              <p:nvPr/>
            </p:nvSpPr>
            <p:spPr bwMode="auto">
              <a:xfrm>
                <a:off x="1"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2" name="Freeform 8">
                <a:extLst>
                  <a:ext uri="{FF2B5EF4-FFF2-40B4-BE49-F238E27FC236}">
                    <a16:creationId xmlns:a16="http://schemas.microsoft.com/office/drawing/2014/main" id="{715EDF07-2265-1047-B234-4803786F128B}"/>
                  </a:ext>
                </a:extLst>
              </p:cNvPr>
              <p:cNvSpPr>
                <a:spLocks noChangeArrowheads="1"/>
              </p:cNvSpPr>
              <p:nvPr/>
            </p:nvSpPr>
            <p:spPr bwMode="auto">
              <a:xfrm>
                <a:off x="2918339"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3" name="Freeform 32">
                <a:extLst>
                  <a:ext uri="{FF2B5EF4-FFF2-40B4-BE49-F238E27FC236}">
                    <a16:creationId xmlns:a16="http://schemas.microsoft.com/office/drawing/2014/main" id="{4D89F979-5DD7-E141-8938-B8E928730AC9}"/>
                  </a:ext>
                </a:extLst>
              </p:cNvPr>
              <p:cNvSpPr>
                <a:spLocks noChangeArrowheads="1"/>
              </p:cNvSpPr>
              <p:nvPr/>
            </p:nvSpPr>
            <p:spPr bwMode="auto">
              <a:xfrm>
                <a:off x="634141" y="6181127"/>
                <a:ext cx="2284099" cy="253490"/>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4" name="Freeform 33">
                <a:extLst>
                  <a:ext uri="{FF2B5EF4-FFF2-40B4-BE49-F238E27FC236}">
                    <a16:creationId xmlns:a16="http://schemas.microsoft.com/office/drawing/2014/main" id="{C8F4FABF-DBF9-494A-8A6E-61B5B3180DDF}"/>
                  </a:ext>
                </a:extLst>
              </p:cNvPr>
              <p:cNvSpPr>
                <a:spLocks noChangeArrowheads="1"/>
              </p:cNvSpPr>
              <p:nvPr/>
            </p:nvSpPr>
            <p:spPr bwMode="auto">
              <a:xfrm>
                <a:off x="4440584"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5" name="Freeform 34">
                <a:extLst>
                  <a:ext uri="{FF2B5EF4-FFF2-40B4-BE49-F238E27FC236}">
                    <a16:creationId xmlns:a16="http://schemas.microsoft.com/office/drawing/2014/main" id="{94420E9D-02EF-EE42-A129-B8C93ADF170B}"/>
                  </a:ext>
                </a:extLst>
              </p:cNvPr>
              <p:cNvSpPr>
                <a:spLocks noChangeArrowheads="1"/>
              </p:cNvSpPr>
              <p:nvPr/>
            </p:nvSpPr>
            <p:spPr bwMode="auto">
              <a:xfrm>
                <a:off x="3045852" y="6181127"/>
                <a:ext cx="634139" cy="253490"/>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6" name="Freeform 35">
                <a:extLst>
                  <a:ext uri="{FF2B5EF4-FFF2-40B4-BE49-F238E27FC236}">
                    <a16:creationId xmlns:a16="http://schemas.microsoft.com/office/drawing/2014/main" id="{A33A0083-28B6-E543-8164-6523936D7228}"/>
                  </a:ext>
                </a:extLst>
              </p:cNvPr>
              <p:cNvSpPr>
                <a:spLocks noChangeArrowheads="1"/>
              </p:cNvSpPr>
              <p:nvPr/>
            </p:nvSpPr>
            <p:spPr bwMode="auto">
              <a:xfrm>
                <a:off x="5964190"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7" name="Freeform 36">
                <a:extLst>
                  <a:ext uri="{FF2B5EF4-FFF2-40B4-BE49-F238E27FC236}">
                    <a16:creationId xmlns:a16="http://schemas.microsoft.com/office/drawing/2014/main" id="{117EBB98-634D-CB40-88C1-FC2ABF290737}"/>
                  </a:ext>
                </a:extLst>
              </p:cNvPr>
              <p:cNvSpPr>
                <a:spLocks noChangeArrowheads="1"/>
              </p:cNvSpPr>
              <p:nvPr/>
            </p:nvSpPr>
            <p:spPr bwMode="auto">
              <a:xfrm>
                <a:off x="3679991" y="6181127"/>
                <a:ext cx="2284100" cy="253490"/>
              </a:xfrm>
              <a:custGeom>
                <a:avLst/>
                <a:gdLst>
                  <a:gd name="connsiteX0" fmla="*/ 1776870 w 2284100"/>
                  <a:gd name="connsiteY0" fmla="*/ 0 h 253490"/>
                  <a:gd name="connsiteX1" fmla="*/ 1777232 w 2284100"/>
                  <a:gd name="connsiteY1" fmla="*/ 0 h 253490"/>
                  <a:gd name="connsiteX2" fmla="*/ 2030483 w 2284100"/>
                  <a:gd name="connsiteY2" fmla="*/ 0 h 253490"/>
                  <a:gd name="connsiteX3" fmla="*/ 2273105 w 2284100"/>
                  <a:gd name="connsiteY3" fmla="*/ 242487 h 253490"/>
                  <a:gd name="connsiteX4" fmla="*/ 2284100 w 2284100"/>
                  <a:gd name="connsiteY4" fmla="*/ 253490 h 253490"/>
                  <a:gd name="connsiteX5" fmla="*/ 2030618 w 2284100"/>
                  <a:gd name="connsiteY5" fmla="*/ 253490 h 253490"/>
                  <a:gd name="connsiteX6" fmla="*/ 2030483 w 2284100"/>
                  <a:gd name="connsiteY6" fmla="*/ 253356 h 253490"/>
                  <a:gd name="connsiteX7" fmla="*/ 2030483 w 2284100"/>
                  <a:gd name="connsiteY7" fmla="*/ 363 h 253490"/>
                  <a:gd name="connsiteX8" fmla="*/ 1778923 w 2284100"/>
                  <a:gd name="connsiteY8" fmla="*/ 251545 h 253490"/>
                  <a:gd name="connsiteX9" fmla="*/ 1776978 w 2284100"/>
                  <a:gd name="connsiteY9" fmla="*/ 253490 h 253490"/>
                  <a:gd name="connsiteX10" fmla="*/ 1523648 w 2284100"/>
                  <a:gd name="connsiteY10" fmla="*/ 253490 h 253490"/>
                  <a:gd name="connsiteX11" fmla="*/ 1652238 w 2284100"/>
                  <a:gd name="connsiteY11" fmla="*/ 124867 h 253490"/>
                  <a:gd name="connsiteX12" fmla="*/ 253505 w 2284100"/>
                  <a:gd name="connsiteY12" fmla="*/ 0 h 253490"/>
                  <a:gd name="connsiteX13" fmla="*/ 507238 w 2284100"/>
                  <a:gd name="connsiteY13" fmla="*/ 0 h 253490"/>
                  <a:gd name="connsiteX14" fmla="*/ 749377 w 2284100"/>
                  <a:gd name="connsiteY14" fmla="*/ 242487 h 253490"/>
                  <a:gd name="connsiteX15" fmla="*/ 760391 w 2284100"/>
                  <a:gd name="connsiteY15" fmla="*/ 253490 h 253490"/>
                  <a:gd name="connsiteX16" fmla="*/ 507010 w 2284100"/>
                  <a:gd name="connsiteY16" fmla="*/ 253490 h 253490"/>
                  <a:gd name="connsiteX17" fmla="*/ 506876 w 2284100"/>
                  <a:gd name="connsiteY17" fmla="*/ 253356 h 253490"/>
                  <a:gd name="connsiteX18" fmla="*/ 506876 w 2284100"/>
                  <a:gd name="connsiteY18" fmla="*/ 363 h 253490"/>
                  <a:gd name="connsiteX19" fmla="*/ 255316 w 2284100"/>
                  <a:gd name="connsiteY19" fmla="*/ 251545 h 253490"/>
                  <a:gd name="connsiteX20" fmla="*/ 253372 w 2284100"/>
                  <a:gd name="connsiteY20" fmla="*/ 253490 h 253490"/>
                  <a:gd name="connsiteX21" fmla="*/ 0 w 2284100"/>
                  <a:gd name="connsiteY21" fmla="*/ 253490 h 253490"/>
                  <a:gd name="connsiteX22" fmla="*/ 128631 w 2284100"/>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100" h="253490">
                    <a:moveTo>
                      <a:pt x="1776870" y="0"/>
                    </a:moveTo>
                    <a:lnTo>
                      <a:pt x="1777232" y="0"/>
                    </a:lnTo>
                    <a:lnTo>
                      <a:pt x="2030483" y="0"/>
                    </a:lnTo>
                    <a:lnTo>
                      <a:pt x="2273105" y="242487"/>
                    </a:lnTo>
                    <a:lnTo>
                      <a:pt x="2284100" y="253490"/>
                    </a:lnTo>
                    <a:lnTo>
                      <a:pt x="2030618" y="253490"/>
                    </a:lnTo>
                    <a:lnTo>
                      <a:pt x="2030483" y="253356"/>
                    </a:lnTo>
                    <a:lnTo>
                      <a:pt x="2030483" y="363"/>
                    </a:lnTo>
                    <a:lnTo>
                      <a:pt x="1778923" y="251545"/>
                    </a:lnTo>
                    <a:lnTo>
                      <a:pt x="1776978" y="253490"/>
                    </a:lnTo>
                    <a:lnTo>
                      <a:pt x="1523648"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8" name="Freeform 37">
                <a:extLst>
                  <a:ext uri="{FF2B5EF4-FFF2-40B4-BE49-F238E27FC236}">
                    <a16:creationId xmlns:a16="http://schemas.microsoft.com/office/drawing/2014/main" id="{CD3F3FA6-F553-564E-B697-93ABC213DD80}"/>
                  </a:ext>
                </a:extLst>
              </p:cNvPr>
              <p:cNvSpPr>
                <a:spLocks noChangeArrowheads="1"/>
              </p:cNvSpPr>
              <p:nvPr/>
            </p:nvSpPr>
            <p:spPr bwMode="auto">
              <a:xfrm>
                <a:off x="7493667"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9" name="Freeform 38">
                <a:extLst>
                  <a:ext uri="{FF2B5EF4-FFF2-40B4-BE49-F238E27FC236}">
                    <a16:creationId xmlns:a16="http://schemas.microsoft.com/office/drawing/2014/main" id="{F840C6CF-E0FA-C247-AB22-4E2AEFF9420C}"/>
                  </a:ext>
                </a:extLst>
              </p:cNvPr>
              <p:cNvSpPr>
                <a:spLocks noChangeArrowheads="1"/>
              </p:cNvSpPr>
              <p:nvPr/>
            </p:nvSpPr>
            <p:spPr bwMode="auto">
              <a:xfrm>
                <a:off x="6090227"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0" name="Freeform 8">
                <a:extLst>
                  <a:ext uri="{FF2B5EF4-FFF2-40B4-BE49-F238E27FC236}">
                    <a16:creationId xmlns:a16="http://schemas.microsoft.com/office/drawing/2014/main" id="{E6DC75E3-FE1B-2341-81BC-D4692A51CDF6}"/>
                  </a:ext>
                </a:extLst>
              </p:cNvPr>
              <p:cNvSpPr>
                <a:spLocks noChangeArrowheads="1"/>
              </p:cNvSpPr>
              <p:nvPr/>
            </p:nvSpPr>
            <p:spPr bwMode="auto">
              <a:xfrm>
                <a:off x="9017273"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1" name="Freeform 40">
                <a:extLst>
                  <a:ext uri="{FF2B5EF4-FFF2-40B4-BE49-F238E27FC236}">
                    <a16:creationId xmlns:a16="http://schemas.microsoft.com/office/drawing/2014/main" id="{B0D1A1D5-4B60-4D44-9991-F121CF932912}"/>
                  </a:ext>
                </a:extLst>
              </p:cNvPr>
              <p:cNvSpPr>
                <a:spLocks noChangeArrowheads="1"/>
              </p:cNvSpPr>
              <p:nvPr/>
            </p:nvSpPr>
            <p:spPr bwMode="auto">
              <a:xfrm>
                <a:off x="6733075" y="6181127"/>
                <a:ext cx="2284099" cy="253490"/>
              </a:xfrm>
              <a:custGeom>
                <a:avLst/>
                <a:gdLst>
                  <a:gd name="connsiteX0" fmla="*/ 1776870 w 2284099"/>
                  <a:gd name="connsiteY0" fmla="*/ 0 h 253490"/>
                  <a:gd name="connsiteX1" fmla="*/ 1777232 w 2284099"/>
                  <a:gd name="connsiteY1" fmla="*/ 0 h 253490"/>
                  <a:gd name="connsiteX2" fmla="*/ 2030482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2 w 2284099"/>
                  <a:gd name="connsiteY6" fmla="*/ 253356 h 253490"/>
                  <a:gd name="connsiteX7" fmla="*/ 2030482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2" y="0"/>
                    </a:lnTo>
                    <a:lnTo>
                      <a:pt x="2273105" y="242487"/>
                    </a:lnTo>
                    <a:lnTo>
                      <a:pt x="2284099" y="253490"/>
                    </a:lnTo>
                    <a:lnTo>
                      <a:pt x="2030617" y="253490"/>
                    </a:lnTo>
                    <a:lnTo>
                      <a:pt x="2030482" y="253356"/>
                    </a:lnTo>
                    <a:lnTo>
                      <a:pt x="2030482"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2" name="Freeform 41">
                <a:extLst>
                  <a:ext uri="{FF2B5EF4-FFF2-40B4-BE49-F238E27FC236}">
                    <a16:creationId xmlns:a16="http://schemas.microsoft.com/office/drawing/2014/main" id="{DDAFABE7-4CDE-7648-90A7-29945BE5496B}"/>
                  </a:ext>
                </a:extLst>
              </p:cNvPr>
              <p:cNvSpPr>
                <a:spLocks noChangeArrowheads="1"/>
              </p:cNvSpPr>
              <p:nvPr/>
            </p:nvSpPr>
            <p:spPr bwMode="auto">
              <a:xfrm>
                <a:off x="10539518"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3" name="Freeform 42">
                <a:extLst>
                  <a:ext uri="{FF2B5EF4-FFF2-40B4-BE49-F238E27FC236}">
                    <a16:creationId xmlns:a16="http://schemas.microsoft.com/office/drawing/2014/main" id="{DFC1214E-EFE4-1340-A194-19F3B793095D}"/>
                  </a:ext>
                </a:extLst>
              </p:cNvPr>
              <p:cNvSpPr>
                <a:spLocks noChangeArrowheads="1"/>
              </p:cNvSpPr>
              <p:nvPr/>
            </p:nvSpPr>
            <p:spPr bwMode="auto">
              <a:xfrm>
                <a:off x="9144786"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4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4"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4" name="Freeform 8">
                <a:extLst>
                  <a:ext uri="{FF2B5EF4-FFF2-40B4-BE49-F238E27FC236}">
                    <a16:creationId xmlns:a16="http://schemas.microsoft.com/office/drawing/2014/main" id="{34D1D354-77E1-6D42-BA9F-B6DDF66A2DEA}"/>
                  </a:ext>
                </a:extLst>
              </p:cNvPr>
              <p:cNvSpPr>
                <a:spLocks noChangeArrowheads="1"/>
              </p:cNvSpPr>
              <p:nvPr/>
            </p:nvSpPr>
            <p:spPr bwMode="auto">
              <a:xfrm>
                <a:off x="12063124"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5" name="Freeform 44">
                <a:extLst>
                  <a:ext uri="{FF2B5EF4-FFF2-40B4-BE49-F238E27FC236}">
                    <a16:creationId xmlns:a16="http://schemas.microsoft.com/office/drawing/2014/main" id="{E3179D46-2EDB-1D48-B112-E7FE06EFCE8C}"/>
                  </a:ext>
                </a:extLst>
              </p:cNvPr>
              <p:cNvSpPr>
                <a:spLocks noChangeArrowheads="1"/>
              </p:cNvSpPr>
              <p:nvPr/>
            </p:nvSpPr>
            <p:spPr bwMode="auto">
              <a:xfrm>
                <a:off x="9778926" y="6181127"/>
                <a:ext cx="2284099" cy="253490"/>
              </a:xfrm>
              <a:custGeom>
                <a:avLst/>
                <a:gdLst>
                  <a:gd name="connsiteX0" fmla="*/ 1776870 w 2284099"/>
                  <a:gd name="connsiteY0" fmla="*/ 0 h 253490"/>
                  <a:gd name="connsiteX1" fmla="*/ 1777232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8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5 w 2284099"/>
                  <a:gd name="connsiteY17" fmla="*/ 253356 h 253490"/>
                  <a:gd name="connsiteX18" fmla="*/ 506875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3" y="0"/>
                    </a:lnTo>
                    <a:lnTo>
                      <a:pt x="2273105" y="242487"/>
                    </a:lnTo>
                    <a:lnTo>
                      <a:pt x="2284099" y="253490"/>
                    </a:lnTo>
                    <a:lnTo>
                      <a:pt x="2030618" y="253490"/>
                    </a:lnTo>
                    <a:lnTo>
                      <a:pt x="2030483" y="253356"/>
                    </a:lnTo>
                    <a:lnTo>
                      <a:pt x="2030483"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5" y="253356"/>
                    </a:lnTo>
                    <a:lnTo>
                      <a:pt x="506875"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24" name="Freeform 23">
              <a:extLst>
                <a:ext uri="{FF2B5EF4-FFF2-40B4-BE49-F238E27FC236}">
                  <a16:creationId xmlns:a16="http://schemas.microsoft.com/office/drawing/2014/main" id="{44F2A635-98BE-C243-9EB0-DC16562E1F60}"/>
                </a:ext>
              </a:extLst>
            </p:cNvPr>
            <p:cNvSpPr>
              <a:spLocks noChangeArrowheads="1"/>
            </p:cNvSpPr>
            <p:nvPr/>
          </p:nvSpPr>
          <p:spPr bwMode="auto">
            <a:xfrm>
              <a:off x="9654096" y="5929172"/>
              <a:ext cx="479553" cy="159419"/>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5" name="Freeform 24">
              <a:extLst>
                <a:ext uri="{FF2B5EF4-FFF2-40B4-BE49-F238E27FC236}">
                  <a16:creationId xmlns:a16="http://schemas.microsoft.com/office/drawing/2014/main" id="{5CBAEAA3-CBD1-DE46-A9E1-49C4865BBDD5}"/>
                </a:ext>
              </a:extLst>
            </p:cNvPr>
            <p:cNvSpPr>
              <a:spLocks noChangeArrowheads="1"/>
            </p:cNvSpPr>
            <p:nvPr/>
          </p:nvSpPr>
          <p:spPr bwMode="auto">
            <a:xfrm>
              <a:off x="8776898" y="5929172"/>
              <a:ext cx="398833" cy="159419"/>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6" name="Freeform 8">
              <a:extLst>
                <a:ext uri="{FF2B5EF4-FFF2-40B4-BE49-F238E27FC236}">
                  <a16:creationId xmlns:a16="http://schemas.microsoft.com/office/drawing/2014/main" id="{4E15E9FB-19BE-404C-B16C-D4F0ECD30983}"/>
                </a:ext>
              </a:extLst>
            </p:cNvPr>
            <p:cNvSpPr>
              <a:spLocks noChangeArrowheads="1"/>
            </p:cNvSpPr>
            <p:nvPr/>
          </p:nvSpPr>
          <p:spPr bwMode="auto">
            <a:xfrm>
              <a:off x="10612349" y="5929172"/>
              <a:ext cx="81055" cy="81050"/>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7" name="Freeform 26">
              <a:extLst>
                <a:ext uri="{FF2B5EF4-FFF2-40B4-BE49-F238E27FC236}">
                  <a16:creationId xmlns:a16="http://schemas.microsoft.com/office/drawing/2014/main" id="{C1137FDF-87E1-E34F-AADE-2B610DAC0504}"/>
                </a:ext>
              </a:extLst>
            </p:cNvPr>
            <p:cNvSpPr>
              <a:spLocks noChangeArrowheads="1"/>
            </p:cNvSpPr>
            <p:nvPr/>
          </p:nvSpPr>
          <p:spPr bwMode="auto">
            <a:xfrm>
              <a:off x="9175732" y="5929172"/>
              <a:ext cx="1436555" cy="159419"/>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8" name="Freeform 27">
              <a:extLst>
                <a:ext uri="{FF2B5EF4-FFF2-40B4-BE49-F238E27FC236}">
                  <a16:creationId xmlns:a16="http://schemas.microsoft.com/office/drawing/2014/main" id="{7B203469-E37D-D841-B54D-D2C66E9F518B}"/>
                </a:ext>
              </a:extLst>
            </p:cNvPr>
            <p:cNvSpPr>
              <a:spLocks noChangeArrowheads="1"/>
            </p:cNvSpPr>
            <p:nvPr/>
          </p:nvSpPr>
          <p:spPr bwMode="auto">
            <a:xfrm>
              <a:off x="11106505" y="5929172"/>
              <a:ext cx="479553" cy="159419"/>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9" name="Freeform 28">
              <a:extLst>
                <a:ext uri="{FF2B5EF4-FFF2-40B4-BE49-F238E27FC236}">
                  <a16:creationId xmlns:a16="http://schemas.microsoft.com/office/drawing/2014/main" id="{81BCD951-607F-134C-A50F-5E1066ADF6F3}"/>
                </a:ext>
              </a:extLst>
            </p:cNvPr>
            <p:cNvSpPr>
              <a:spLocks noChangeArrowheads="1"/>
            </p:cNvSpPr>
            <p:nvPr/>
          </p:nvSpPr>
          <p:spPr bwMode="auto">
            <a:xfrm>
              <a:off x="10692547" y="5929172"/>
              <a:ext cx="398834" cy="159419"/>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47" name="Title 1">
            <a:extLst>
              <a:ext uri="{FF2B5EF4-FFF2-40B4-BE49-F238E27FC236}">
                <a16:creationId xmlns:a16="http://schemas.microsoft.com/office/drawing/2014/main" id="{3724373D-C4D2-B24C-BAD5-57EB1F4F7B3C}"/>
              </a:ext>
            </a:extLst>
          </p:cNvPr>
          <p:cNvSpPr>
            <a:spLocks noGrp="1"/>
          </p:cNvSpPr>
          <p:nvPr>
            <p:ph type="title" hasCustomPrompt="1"/>
          </p:nvPr>
        </p:nvSpPr>
        <p:spPr>
          <a:xfrm>
            <a:off x="554182" y="357809"/>
            <a:ext cx="11083636" cy="824948"/>
          </a:xfrm>
        </p:spPr>
        <p:txBody>
          <a:bodyPr anchor="t">
            <a:normAutofit/>
          </a:bodyPr>
          <a:lstStyle>
            <a:lvl1pPr algn="ctr">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Tree>
    <p:extLst>
      <p:ext uri="{BB962C8B-B14F-4D97-AF65-F5344CB8AC3E}">
        <p14:creationId xmlns:p14="http://schemas.microsoft.com/office/powerpoint/2010/main" val="7101516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attern Header 3">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744FDFE-FE22-BD48-B60C-82FC57460858}"/>
              </a:ext>
            </a:extLst>
          </p:cNvPr>
          <p:cNvGrpSpPr>
            <a:grpSpLocks noChangeAspect="1"/>
          </p:cNvGrpSpPr>
          <p:nvPr userDrawn="1"/>
        </p:nvGrpSpPr>
        <p:grpSpPr>
          <a:xfrm>
            <a:off x="0" y="3569"/>
            <a:ext cx="12192000" cy="185510"/>
            <a:chOff x="1108898" y="5929172"/>
            <a:chExt cx="10477160" cy="159419"/>
          </a:xfrm>
          <a:solidFill>
            <a:srgbClr val="3877A9"/>
          </a:solidFill>
        </p:grpSpPr>
        <p:grpSp>
          <p:nvGrpSpPr>
            <p:cNvPr id="23" name="Group 22">
              <a:extLst>
                <a:ext uri="{FF2B5EF4-FFF2-40B4-BE49-F238E27FC236}">
                  <a16:creationId xmlns:a16="http://schemas.microsoft.com/office/drawing/2014/main" id="{761B7204-5B2A-754A-9435-84B6990D0303}"/>
                </a:ext>
              </a:extLst>
            </p:cNvPr>
            <p:cNvGrpSpPr>
              <a:grpSpLocks noChangeAspect="1"/>
            </p:cNvGrpSpPr>
            <p:nvPr/>
          </p:nvGrpSpPr>
          <p:grpSpPr>
            <a:xfrm>
              <a:off x="1108898" y="5929172"/>
              <a:ext cx="7668000" cy="159419"/>
              <a:chOff x="1" y="6181127"/>
              <a:chExt cx="12191999" cy="253490"/>
            </a:xfrm>
            <a:grpFill/>
          </p:grpSpPr>
          <p:sp>
            <p:nvSpPr>
              <p:cNvPr id="30" name="Freeform 29">
                <a:extLst>
                  <a:ext uri="{FF2B5EF4-FFF2-40B4-BE49-F238E27FC236}">
                    <a16:creationId xmlns:a16="http://schemas.microsoft.com/office/drawing/2014/main" id="{4FFDE1CD-0464-6849-BE4B-289729655ADF}"/>
                  </a:ext>
                </a:extLst>
              </p:cNvPr>
              <p:cNvSpPr>
                <a:spLocks noChangeArrowheads="1"/>
              </p:cNvSpPr>
              <p:nvPr/>
            </p:nvSpPr>
            <p:spPr bwMode="auto">
              <a:xfrm>
                <a:off x="1394732" y="6181127"/>
                <a:ext cx="762482" cy="253490"/>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1" name="Freeform 30">
                <a:extLst>
                  <a:ext uri="{FF2B5EF4-FFF2-40B4-BE49-F238E27FC236}">
                    <a16:creationId xmlns:a16="http://schemas.microsoft.com/office/drawing/2014/main" id="{2438B812-6043-4346-9DCF-F6D1C753BEC1}"/>
                  </a:ext>
                </a:extLst>
              </p:cNvPr>
              <p:cNvSpPr>
                <a:spLocks noChangeArrowheads="1"/>
              </p:cNvSpPr>
              <p:nvPr/>
            </p:nvSpPr>
            <p:spPr bwMode="auto">
              <a:xfrm>
                <a:off x="1"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2" name="Freeform 8">
                <a:extLst>
                  <a:ext uri="{FF2B5EF4-FFF2-40B4-BE49-F238E27FC236}">
                    <a16:creationId xmlns:a16="http://schemas.microsoft.com/office/drawing/2014/main" id="{715EDF07-2265-1047-B234-4803786F128B}"/>
                  </a:ext>
                </a:extLst>
              </p:cNvPr>
              <p:cNvSpPr>
                <a:spLocks noChangeArrowheads="1"/>
              </p:cNvSpPr>
              <p:nvPr/>
            </p:nvSpPr>
            <p:spPr bwMode="auto">
              <a:xfrm>
                <a:off x="2918339"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3" name="Freeform 32">
                <a:extLst>
                  <a:ext uri="{FF2B5EF4-FFF2-40B4-BE49-F238E27FC236}">
                    <a16:creationId xmlns:a16="http://schemas.microsoft.com/office/drawing/2014/main" id="{4D89F979-5DD7-E141-8938-B8E928730AC9}"/>
                  </a:ext>
                </a:extLst>
              </p:cNvPr>
              <p:cNvSpPr>
                <a:spLocks noChangeArrowheads="1"/>
              </p:cNvSpPr>
              <p:nvPr/>
            </p:nvSpPr>
            <p:spPr bwMode="auto">
              <a:xfrm>
                <a:off x="634141" y="6181127"/>
                <a:ext cx="2284099" cy="253490"/>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4" name="Freeform 33">
                <a:extLst>
                  <a:ext uri="{FF2B5EF4-FFF2-40B4-BE49-F238E27FC236}">
                    <a16:creationId xmlns:a16="http://schemas.microsoft.com/office/drawing/2014/main" id="{C8F4FABF-DBF9-494A-8A6E-61B5B3180DDF}"/>
                  </a:ext>
                </a:extLst>
              </p:cNvPr>
              <p:cNvSpPr>
                <a:spLocks noChangeArrowheads="1"/>
              </p:cNvSpPr>
              <p:nvPr/>
            </p:nvSpPr>
            <p:spPr bwMode="auto">
              <a:xfrm>
                <a:off x="4440584"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5" name="Freeform 34">
                <a:extLst>
                  <a:ext uri="{FF2B5EF4-FFF2-40B4-BE49-F238E27FC236}">
                    <a16:creationId xmlns:a16="http://schemas.microsoft.com/office/drawing/2014/main" id="{94420E9D-02EF-EE42-A129-B8C93ADF170B}"/>
                  </a:ext>
                </a:extLst>
              </p:cNvPr>
              <p:cNvSpPr>
                <a:spLocks noChangeArrowheads="1"/>
              </p:cNvSpPr>
              <p:nvPr/>
            </p:nvSpPr>
            <p:spPr bwMode="auto">
              <a:xfrm>
                <a:off x="3045852" y="6181127"/>
                <a:ext cx="634139" cy="253490"/>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6" name="Freeform 35">
                <a:extLst>
                  <a:ext uri="{FF2B5EF4-FFF2-40B4-BE49-F238E27FC236}">
                    <a16:creationId xmlns:a16="http://schemas.microsoft.com/office/drawing/2014/main" id="{A33A0083-28B6-E543-8164-6523936D7228}"/>
                  </a:ext>
                </a:extLst>
              </p:cNvPr>
              <p:cNvSpPr>
                <a:spLocks noChangeArrowheads="1"/>
              </p:cNvSpPr>
              <p:nvPr/>
            </p:nvSpPr>
            <p:spPr bwMode="auto">
              <a:xfrm>
                <a:off x="5964190"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7" name="Freeform 36">
                <a:extLst>
                  <a:ext uri="{FF2B5EF4-FFF2-40B4-BE49-F238E27FC236}">
                    <a16:creationId xmlns:a16="http://schemas.microsoft.com/office/drawing/2014/main" id="{117EBB98-634D-CB40-88C1-FC2ABF290737}"/>
                  </a:ext>
                </a:extLst>
              </p:cNvPr>
              <p:cNvSpPr>
                <a:spLocks noChangeArrowheads="1"/>
              </p:cNvSpPr>
              <p:nvPr/>
            </p:nvSpPr>
            <p:spPr bwMode="auto">
              <a:xfrm>
                <a:off x="3679991" y="6181127"/>
                <a:ext cx="2284100" cy="253490"/>
              </a:xfrm>
              <a:custGeom>
                <a:avLst/>
                <a:gdLst>
                  <a:gd name="connsiteX0" fmla="*/ 1776870 w 2284100"/>
                  <a:gd name="connsiteY0" fmla="*/ 0 h 253490"/>
                  <a:gd name="connsiteX1" fmla="*/ 1777232 w 2284100"/>
                  <a:gd name="connsiteY1" fmla="*/ 0 h 253490"/>
                  <a:gd name="connsiteX2" fmla="*/ 2030483 w 2284100"/>
                  <a:gd name="connsiteY2" fmla="*/ 0 h 253490"/>
                  <a:gd name="connsiteX3" fmla="*/ 2273105 w 2284100"/>
                  <a:gd name="connsiteY3" fmla="*/ 242487 h 253490"/>
                  <a:gd name="connsiteX4" fmla="*/ 2284100 w 2284100"/>
                  <a:gd name="connsiteY4" fmla="*/ 253490 h 253490"/>
                  <a:gd name="connsiteX5" fmla="*/ 2030618 w 2284100"/>
                  <a:gd name="connsiteY5" fmla="*/ 253490 h 253490"/>
                  <a:gd name="connsiteX6" fmla="*/ 2030483 w 2284100"/>
                  <a:gd name="connsiteY6" fmla="*/ 253356 h 253490"/>
                  <a:gd name="connsiteX7" fmla="*/ 2030483 w 2284100"/>
                  <a:gd name="connsiteY7" fmla="*/ 363 h 253490"/>
                  <a:gd name="connsiteX8" fmla="*/ 1778923 w 2284100"/>
                  <a:gd name="connsiteY8" fmla="*/ 251545 h 253490"/>
                  <a:gd name="connsiteX9" fmla="*/ 1776978 w 2284100"/>
                  <a:gd name="connsiteY9" fmla="*/ 253490 h 253490"/>
                  <a:gd name="connsiteX10" fmla="*/ 1523648 w 2284100"/>
                  <a:gd name="connsiteY10" fmla="*/ 253490 h 253490"/>
                  <a:gd name="connsiteX11" fmla="*/ 1652238 w 2284100"/>
                  <a:gd name="connsiteY11" fmla="*/ 124867 h 253490"/>
                  <a:gd name="connsiteX12" fmla="*/ 253505 w 2284100"/>
                  <a:gd name="connsiteY12" fmla="*/ 0 h 253490"/>
                  <a:gd name="connsiteX13" fmla="*/ 507238 w 2284100"/>
                  <a:gd name="connsiteY13" fmla="*/ 0 h 253490"/>
                  <a:gd name="connsiteX14" fmla="*/ 749377 w 2284100"/>
                  <a:gd name="connsiteY14" fmla="*/ 242487 h 253490"/>
                  <a:gd name="connsiteX15" fmla="*/ 760391 w 2284100"/>
                  <a:gd name="connsiteY15" fmla="*/ 253490 h 253490"/>
                  <a:gd name="connsiteX16" fmla="*/ 507010 w 2284100"/>
                  <a:gd name="connsiteY16" fmla="*/ 253490 h 253490"/>
                  <a:gd name="connsiteX17" fmla="*/ 506876 w 2284100"/>
                  <a:gd name="connsiteY17" fmla="*/ 253356 h 253490"/>
                  <a:gd name="connsiteX18" fmla="*/ 506876 w 2284100"/>
                  <a:gd name="connsiteY18" fmla="*/ 363 h 253490"/>
                  <a:gd name="connsiteX19" fmla="*/ 255316 w 2284100"/>
                  <a:gd name="connsiteY19" fmla="*/ 251545 h 253490"/>
                  <a:gd name="connsiteX20" fmla="*/ 253372 w 2284100"/>
                  <a:gd name="connsiteY20" fmla="*/ 253490 h 253490"/>
                  <a:gd name="connsiteX21" fmla="*/ 0 w 2284100"/>
                  <a:gd name="connsiteY21" fmla="*/ 253490 h 253490"/>
                  <a:gd name="connsiteX22" fmla="*/ 128631 w 2284100"/>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100" h="253490">
                    <a:moveTo>
                      <a:pt x="1776870" y="0"/>
                    </a:moveTo>
                    <a:lnTo>
                      <a:pt x="1777232" y="0"/>
                    </a:lnTo>
                    <a:lnTo>
                      <a:pt x="2030483" y="0"/>
                    </a:lnTo>
                    <a:lnTo>
                      <a:pt x="2273105" y="242487"/>
                    </a:lnTo>
                    <a:lnTo>
                      <a:pt x="2284100" y="253490"/>
                    </a:lnTo>
                    <a:lnTo>
                      <a:pt x="2030618" y="253490"/>
                    </a:lnTo>
                    <a:lnTo>
                      <a:pt x="2030483" y="253356"/>
                    </a:lnTo>
                    <a:lnTo>
                      <a:pt x="2030483" y="363"/>
                    </a:lnTo>
                    <a:lnTo>
                      <a:pt x="1778923" y="251545"/>
                    </a:lnTo>
                    <a:lnTo>
                      <a:pt x="1776978" y="253490"/>
                    </a:lnTo>
                    <a:lnTo>
                      <a:pt x="1523648"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8" name="Freeform 37">
                <a:extLst>
                  <a:ext uri="{FF2B5EF4-FFF2-40B4-BE49-F238E27FC236}">
                    <a16:creationId xmlns:a16="http://schemas.microsoft.com/office/drawing/2014/main" id="{CD3F3FA6-F553-564E-B697-93ABC213DD80}"/>
                  </a:ext>
                </a:extLst>
              </p:cNvPr>
              <p:cNvSpPr>
                <a:spLocks noChangeArrowheads="1"/>
              </p:cNvSpPr>
              <p:nvPr/>
            </p:nvSpPr>
            <p:spPr bwMode="auto">
              <a:xfrm>
                <a:off x="7493667"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9" name="Freeform 38">
                <a:extLst>
                  <a:ext uri="{FF2B5EF4-FFF2-40B4-BE49-F238E27FC236}">
                    <a16:creationId xmlns:a16="http://schemas.microsoft.com/office/drawing/2014/main" id="{F840C6CF-E0FA-C247-AB22-4E2AEFF9420C}"/>
                  </a:ext>
                </a:extLst>
              </p:cNvPr>
              <p:cNvSpPr>
                <a:spLocks noChangeArrowheads="1"/>
              </p:cNvSpPr>
              <p:nvPr/>
            </p:nvSpPr>
            <p:spPr bwMode="auto">
              <a:xfrm>
                <a:off x="6090227"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0" name="Freeform 8">
                <a:extLst>
                  <a:ext uri="{FF2B5EF4-FFF2-40B4-BE49-F238E27FC236}">
                    <a16:creationId xmlns:a16="http://schemas.microsoft.com/office/drawing/2014/main" id="{E6DC75E3-FE1B-2341-81BC-D4692A51CDF6}"/>
                  </a:ext>
                </a:extLst>
              </p:cNvPr>
              <p:cNvSpPr>
                <a:spLocks noChangeArrowheads="1"/>
              </p:cNvSpPr>
              <p:nvPr/>
            </p:nvSpPr>
            <p:spPr bwMode="auto">
              <a:xfrm>
                <a:off x="9017273"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1" name="Freeform 40">
                <a:extLst>
                  <a:ext uri="{FF2B5EF4-FFF2-40B4-BE49-F238E27FC236}">
                    <a16:creationId xmlns:a16="http://schemas.microsoft.com/office/drawing/2014/main" id="{B0D1A1D5-4B60-4D44-9991-F121CF932912}"/>
                  </a:ext>
                </a:extLst>
              </p:cNvPr>
              <p:cNvSpPr>
                <a:spLocks noChangeArrowheads="1"/>
              </p:cNvSpPr>
              <p:nvPr/>
            </p:nvSpPr>
            <p:spPr bwMode="auto">
              <a:xfrm>
                <a:off x="6733075" y="6181127"/>
                <a:ext cx="2284099" cy="253490"/>
              </a:xfrm>
              <a:custGeom>
                <a:avLst/>
                <a:gdLst>
                  <a:gd name="connsiteX0" fmla="*/ 1776870 w 2284099"/>
                  <a:gd name="connsiteY0" fmla="*/ 0 h 253490"/>
                  <a:gd name="connsiteX1" fmla="*/ 1777232 w 2284099"/>
                  <a:gd name="connsiteY1" fmla="*/ 0 h 253490"/>
                  <a:gd name="connsiteX2" fmla="*/ 2030482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2 w 2284099"/>
                  <a:gd name="connsiteY6" fmla="*/ 253356 h 253490"/>
                  <a:gd name="connsiteX7" fmla="*/ 2030482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2" y="0"/>
                    </a:lnTo>
                    <a:lnTo>
                      <a:pt x="2273105" y="242487"/>
                    </a:lnTo>
                    <a:lnTo>
                      <a:pt x="2284099" y="253490"/>
                    </a:lnTo>
                    <a:lnTo>
                      <a:pt x="2030617" y="253490"/>
                    </a:lnTo>
                    <a:lnTo>
                      <a:pt x="2030482" y="253356"/>
                    </a:lnTo>
                    <a:lnTo>
                      <a:pt x="2030482"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2" name="Freeform 41">
                <a:extLst>
                  <a:ext uri="{FF2B5EF4-FFF2-40B4-BE49-F238E27FC236}">
                    <a16:creationId xmlns:a16="http://schemas.microsoft.com/office/drawing/2014/main" id="{DDAFABE7-4CDE-7648-90A7-29945BE5496B}"/>
                  </a:ext>
                </a:extLst>
              </p:cNvPr>
              <p:cNvSpPr>
                <a:spLocks noChangeArrowheads="1"/>
              </p:cNvSpPr>
              <p:nvPr/>
            </p:nvSpPr>
            <p:spPr bwMode="auto">
              <a:xfrm>
                <a:off x="10539518"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3" name="Freeform 42">
                <a:extLst>
                  <a:ext uri="{FF2B5EF4-FFF2-40B4-BE49-F238E27FC236}">
                    <a16:creationId xmlns:a16="http://schemas.microsoft.com/office/drawing/2014/main" id="{DFC1214E-EFE4-1340-A194-19F3B793095D}"/>
                  </a:ext>
                </a:extLst>
              </p:cNvPr>
              <p:cNvSpPr>
                <a:spLocks noChangeArrowheads="1"/>
              </p:cNvSpPr>
              <p:nvPr/>
            </p:nvSpPr>
            <p:spPr bwMode="auto">
              <a:xfrm>
                <a:off x="9144786"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4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4"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4" name="Freeform 8">
                <a:extLst>
                  <a:ext uri="{FF2B5EF4-FFF2-40B4-BE49-F238E27FC236}">
                    <a16:creationId xmlns:a16="http://schemas.microsoft.com/office/drawing/2014/main" id="{34D1D354-77E1-6D42-BA9F-B6DDF66A2DEA}"/>
                  </a:ext>
                </a:extLst>
              </p:cNvPr>
              <p:cNvSpPr>
                <a:spLocks noChangeArrowheads="1"/>
              </p:cNvSpPr>
              <p:nvPr/>
            </p:nvSpPr>
            <p:spPr bwMode="auto">
              <a:xfrm>
                <a:off x="12063124"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5" name="Freeform 44">
                <a:extLst>
                  <a:ext uri="{FF2B5EF4-FFF2-40B4-BE49-F238E27FC236}">
                    <a16:creationId xmlns:a16="http://schemas.microsoft.com/office/drawing/2014/main" id="{E3179D46-2EDB-1D48-B112-E7FE06EFCE8C}"/>
                  </a:ext>
                </a:extLst>
              </p:cNvPr>
              <p:cNvSpPr>
                <a:spLocks noChangeArrowheads="1"/>
              </p:cNvSpPr>
              <p:nvPr/>
            </p:nvSpPr>
            <p:spPr bwMode="auto">
              <a:xfrm>
                <a:off x="9778926" y="6181127"/>
                <a:ext cx="2284099" cy="253490"/>
              </a:xfrm>
              <a:custGeom>
                <a:avLst/>
                <a:gdLst>
                  <a:gd name="connsiteX0" fmla="*/ 1776870 w 2284099"/>
                  <a:gd name="connsiteY0" fmla="*/ 0 h 253490"/>
                  <a:gd name="connsiteX1" fmla="*/ 1777232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8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5 w 2284099"/>
                  <a:gd name="connsiteY17" fmla="*/ 253356 h 253490"/>
                  <a:gd name="connsiteX18" fmla="*/ 506875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3" y="0"/>
                    </a:lnTo>
                    <a:lnTo>
                      <a:pt x="2273105" y="242487"/>
                    </a:lnTo>
                    <a:lnTo>
                      <a:pt x="2284099" y="253490"/>
                    </a:lnTo>
                    <a:lnTo>
                      <a:pt x="2030618" y="253490"/>
                    </a:lnTo>
                    <a:lnTo>
                      <a:pt x="2030483" y="253356"/>
                    </a:lnTo>
                    <a:lnTo>
                      <a:pt x="2030483"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5" y="253356"/>
                    </a:lnTo>
                    <a:lnTo>
                      <a:pt x="506875"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24" name="Freeform 23">
              <a:extLst>
                <a:ext uri="{FF2B5EF4-FFF2-40B4-BE49-F238E27FC236}">
                  <a16:creationId xmlns:a16="http://schemas.microsoft.com/office/drawing/2014/main" id="{44F2A635-98BE-C243-9EB0-DC16562E1F60}"/>
                </a:ext>
              </a:extLst>
            </p:cNvPr>
            <p:cNvSpPr>
              <a:spLocks noChangeArrowheads="1"/>
            </p:cNvSpPr>
            <p:nvPr/>
          </p:nvSpPr>
          <p:spPr bwMode="auto">
            <a:xfrm>
              <a:off x="9654096" y="5929172"/>
              <a:ext cx="479553" cy="159419"/>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5" name="Freeform 24">
              <a:extLst>
                <a:ext uri="{FF2B5EF4-FFF2-40B4-BE49-F238E27FC236}">
                  <a16:creationId xmlns:a16="http://schemas.microsoft.com/office/drawing/2014/main" id="{5CBAEAA3-CBD1-DE46-A9E1-49C4865BBDD5}"/>
                </a:ext>
              </a:extLst>
            </p:cNvPr>
            <p:cNvSpPr>
              <a:spLocks noChangeArrowheads="1"/>
            </p:cNvSpPr>
            <p:nvPr/>
          </p:nvSpPr>
          <p:spPr bwMode="auto">
            <a:xfrm>
              <a:off x="8776898" y="5929172"/>
              <a:ext cx="398833" cy="159419"/>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6" name="Freeform 8">
              <a:extLst>
                <a:ext uri="{FF2B5EF4-FFF2-40B4-BE49-F238E27FC236}">
                  <a16:creationId xmlns:a16="http://schemas.microsoft.com/office/drawing/2014/main" id="{4E15E9FB-19BE-404C-B16C-D4F0ECD30983}"/>
                </a:ext>
              </a:extLst>
            </p:cNvPr>
            <p:cNvSpPr>
              <a:spLocks noChangeArrowheads="1"/>
            </p:cNvSpPr>
            <p:nvPr/>
          </p:nvSpPr>
          <p:spPr bwMode="auto">
            <a:xfrm>
              <a:off x="10612349" y="5929172"/>
              <a:ext cx="81055" cy="81050"/>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7" name="Freeform 26">
              <a:extLst>
                <a:ext uri="{FF2B5EF4-FFF2-40B4-BE49-F238E27FC236}">
                  <a16:creationId xmlns:a16="http://schemas.microsoft.com/office/drawing/2014/main" id="{C1137FDF-87E1-E34F-AADE-2B610DAC0504}"/>
                </a:ext>
              </a:extLst>
            </p:cNvPr>
            <p:cNvSpPr>
              <a:spLocks noChangeArrowheads="1"/>
            </p:cNvSpPr>
            <p:nvPr/>
          </p:nvSpPr>
          <p:spPr bwMode="auto">
            <a:xfrm>
              <a:off x="9175732" y="5929172"/>
              <a:ext cx="1436555" cy="159419"/>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8" name="Freeform 27">
              <a:extLst>
                <a:ext uri="{FF2B5EF4-FFF2-40B4-BE49-F238E27FC236}">
                  <a16:creationId xmlns:a16="http://schemas.microsoft.com/office/drawing/2014/main" id="{7B203469-E37D-D841-B54D-D2C66E9F518B}"/>
                </a:ext>
              </a:extLst>
            </p:cNvPr>
            <p:cNvSpPr>
              <a:spLocks noChangeArrowheads="1"/>
            </p:cNvSpPr>
            <p:nvPr/>
          </p:nvSpPr>
          <p:spPr bwMode="auto">
            <a:xfrm>
              <a:off x="11106505" y="5929172"/>
              <a:ext cx="479553" cy="159419"/>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9" name="Freeform 28">
              <a:extLst>
                <a:ext uri="{FF2B5EF4-FFF2-40B4-BE49-F238E27FC236}">
                  <a16:creationId xmlns:a16="http://schemas.microsoft.com/office/drawing/2014/main" id="{81BCD951-607F-134C-A50F-5E1066ADF6F3}"/>
                </a:ext>
              </a:extLst>
            </p:cNvPr>
            <p:cNvSpPr>
              <a:spLocks noChangeArrowheads="1"/>
            </p:cNvSpPr>
            <p:nvPr/>
          </p:nvSpPr>
          <p:spPr bwMode="auto">
            <a:xfrm>
              <a:off x="10692547" y="5929172"/>
              <a:ext cx="398834" cy="159419"/>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47" name="Title 1">
            <a:extLst>
              <a:ext uri="{FF2B5EF4-FFF2-40B4-BE49-F238E27FC236}">
                <a16:creationId xmlns:a16="http://schemas.microsoft.com/office/drawing/2014/main" id="{516ED0B7-7F06-074B-B8D5-D49D749F80F3}"/>
              </a:ext>
            </a:extLst>
          </p:cNvPr>
          <p:cNvSpPr>
            <a:spLocks noGrp="1"/>
          </p:cNvSpPr>
          <p:nvPr>
            <p:ph type="title" hasCustomPrompt="1"/>
          </p:nvPr>
        </p:nvSpPr>
        <p:spPr>
          <a:xfrm>
            <a:off x="554182" y="357809"/>
            <a:ext cx="11083636" cy="824948"/>
          </a:xfrm>
        </p:spPr>
        <p:txBody>
          <a:bodyPr anchor="t">
            <a:normAutofit/>
          </a:bodyPr>
          <a:lstStyle>
            <a:lvl1pPr algn="ctr">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Tree>
    <p:extLst>
      <p:ext uri="{BB962C8B-B14F-4D97-AF65-F5344CB8AC3E}">
        <p14:creationId xmlns:p14="http://schemas.microsoft.com/office/powerpoint/2010/main" val="10337440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attern Header 4">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744FDFE-FE22-BD48-B60C-82FC57460858}"/>
              </a:ext>
            </a:extLst>
          </p:cNvPr>
          <p:cNvGrpSpPr>
            <a:grpSpLocks noChangeAspect="1"/>
          </p:cNvGrpSpPr>
          <p:nvPr userDrawn="1"/>
        </p:nvGrpSpPr>
        <p:grpSpPr>
          <a:xfrm>
            <a:off x="-3236" y="1065"/>
            <a:ext cx="12192000" cy="185510"/>
            <a:chOff x="1108898" y="5929172"/>
            <a:chExt cx="10477160" cy="159419"/>
          </a:xfrm>
          <a:solidFill>
            <a:schemeClr val="accent5"/>
          </a:solidFill>
        </p:grpSpPr>
        <p:grpSp>
          <p:nvGrpSpPr>
            <p:cNvPr id="23" name="Group 22">
              <a:extLst>
                <a:ext uri="{FF2B5EF4-FFF2-40B4-BE49-F238E27FC236}">
                  <a16:creationId xmlns:a16="http://schemas.microsoft.com/office/drawing/2014/main" id="{761B7204-5B2A-754A-9435-84B6990D0303}"/>
                </a:ext>
              </a:extLst>
            </p:cNvPr>
            <p:cNvGrpSpPr>
              <a:grpSpLocks noChangeAspect="1"/>
            </p:cNvGrpSpPr>
            <p:nvPr/>
          </p:nvGrpSpPr>
          <p:grpSpPr>
            <a:xfrm>
              <a:off x="1108898" y="5929172"/>
              <a:ext cx="7668000" cy="159419"/>
              <a:chOff x="1" y="6181127"/>
              <a:chExt cx="12191999" cy="253490"/>
            </a:xfrm>
            <a:grpFill/>
          </p:grpSpPr>
          <p:sp>
            <p:nvSpPr>
              <p:cNvPr id="30" name="Freeform 29">
                <a:extLst>
                  <a:ext uri="{FF2B5EF4-FFF2-40B4-BE49-F238E27FC236}">
                    <a16:creationId xmlns:a16="http://schemas.microsoft.com/office/drawing/2014/main" id="{4FFDE1CD-0464-6849-BE4B-289729655ADF}"/>
                  </a:ext>
                </a:extLst>
              </p:cNvPr>
              <p:cNvSpPr>
                <a:spLocks noChangeArrowheads="1"/>
              </p:cNvSpPr>
              <p:nvPr/>
            </p:nvSpPr>
            <p:spPr bwMode="auto">
              <a:xfrm>
                <a:off x="1394732" y="6181127"/>
                <a:ext cx="762482" cy="253490"/>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1" name="Freeform 30">
                <a:extLst>
                  <a:ext uri="{FF2B5EF4-FFF2-40B4-BE49-F238E27FC236}">
                    <a16:creationId xmlns:a16="http://schemas.microsoft.com/office/drawing/2014/main" id="{2438B812-6043-4346-9DCF-F6D1C753BEC1}"/>
                  </a:ext>
                </a:extLst>
              </p:cNvPr>
              <p:cNvSpPr>
                <a:spLocks noChangeArrowheads="1"/>
              </p:cNvSpPr>
              <p:nvPr/>
            </p:nvSpPr>
            <p:spPr bwMode="auto">
              <a:xfrm>
                <a:off x="1"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2" name="Freeform 8">
                <a:extLst>
                  <a:ext uri="{FF2B5EF4-FFF2-40B4-BE49-F238E27FC236}">
                    <a16:creationId xmlns:a16="http://schemas.microsoft.com/office/drawing/2014/main" id="{715EDF07-2265-1047-B234-4803786F128B}"/>
                  </a:ext>
                </a:extLst>
              </p:cNvPr>
              <p:cNvSpPr>
                <a:spLocks noChangeArrowheads="1"/>
              </p:cNvSpPr>
              <p:nvPr/>
            </p:nvSpPr>
            <p:spPr bwMode="auto">
              <a:xfrm>
                <a:off x="2918339"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3" name="Freeform 32">
                <a:extLst>
                  <a:ext uri="{FF2B5EF4-FFF2-40B4-BE49-F238E27FC236}">
                    <a16:creationId xmlns:a16="http://schemas.microsoft.com/office/drawing/2014/main" id="{4D89F979-5DD7-E141-8938-B8E928730AC9}"/>
                  </a:ext>
                </a:extLst>
              </p:cNvPr>
              <p:cNvSpPr>
                <a:spLocks noChangeArrowheads="1"/>
              </p:cNvSpPr>
              <p:nvPr/>
            </p:nvSpPr>
            <p:spPr bwMode="auto">
              <a:xfrm>
                <a:off x="634141" y="6181127"/>
                <a:ext cx="2284099" cy="253490"/>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4" name="Freeform 33">
                <a:extLst>
                  <a:ext uri="{FF2B5EF4-FFF2-40B4-BE49-F238E27FC236}">
                    <a16:creationId xmlns:a16="http://schemas.microsoft.com/office/drawing/2014/main" id="{C8F4FABF-DBF9-494A-8A6E-61B5B3180DDF}"/>
                  </a:ext>
                </a:extLst>
              </p:cNvPr>
              <p:cNvSpPr>
                <a:spLocks noChangeArrowheads="1"/>
              </p:cNvSpPr>
              <p:nvPr/>
            </p:nvSpPr>
            <p:spPr bwMode="auto">
              <a:xfrm>
                <a:off x="4440584"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5" name="Freeform 34">
                <a:extLst>
                  <a:ext uri="{FF2B5EF4-FFF2-40B4-BE49-F238E27FC236}">
                    <a16:creationId xmlns:a16="http://schemas.microsoft.com/office/drawing/2014/main" id="{94420E9D-02EF-EE42-A129-B8C93ADF170B}"/>
                  </a:ext>
                </a:extLst>
              </p:cNvPr>
              <p:cNvSpPr>
                <a:spLocks noChangeArrowheads="1"/>
              </p:cNvSpPr>
              <p:nvPr/>
            </p:nvSpPr>
            <p:spPr bwMode="auto">
              <a:xfrm>
                <a:off x="3045852" y="6181127"/>
                <a:ext cx="634139" cy="253490"/>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6" name="Freeform 35">
                <a:extLst>
                  <a:ext uri="{FF2B5EF4-FFF2-40B4-BE49-F238E27FC236}">
                    <a16:creationId xmlns:a16="http://schemas.microsoft.com/office/drawing/2014/main" id="{A33A0083-28B6-E543-8164-6523936D7228}"/>
                  </a:ext>
                </a:extLst>
              </p:cNvPr>
              <p:cNvSpPr>
                <a:spLocks noChangeArrowheads="1"/>
              </p:cNvSpPr>
              <p:nvPr/>
            </p:nvSpPr>
            <p:spPr bwMode="auto">
              <a:xfrm>
                <a:off x="5964190"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7" name="Freeform 36">
                <a:extLst>
                  <a:ext uri="{FF2B5EF4-FFF2-40B4-BE49-F238E27FC236}">
                    <a16:creationId xmlns:a16="http://schemas.microsoft.com/office/drawing/2014/main" id="{117EBB98-634D-CB40-88C1-FC2ABF290737}"/>
                  </a:ext>
                </a:extLst>
              </p:cNvPr>
              <p:cNvSpPr>
                <a:spLocks noChangeArrowheads="1"/>
              </p:cNvSpPr>
              <p:nvPr/>
            </p:nvSpPr>
            <p:spPr bwMode="auto">
              <a:xfrm>
                <a:off x="3679991" y="6181127"/>
                <a:ext cx="2284100" cy="253490"/>
              </a:xfrm>
              <a:custGeom>
                <a:avLst/>
                <a:gdLst>
                  <a:gd name="connsiteX0" fmla="*/ 1776870 w 2284100"/>
                  <a:gd name="connsiteY0" fmla="*/ 0 h 253490"/>
                  <a:gd name="connsiteX1" fmla="*/ 1777232 w 2284100"/>
                  <a:gd name="connsiteY1" fmla="*/ 0 h 253490"/>
                  <a:gd name="connsiteX2" fmla="*/ 2030483 w 2284100"/>
                  <a:gd name="connsiteY2" fmla="*/ 0 h 253490"/>
                  <a:gd name="connsiteX3" fmla="*/ 2273105 w 2284100"/>
                  <a:gd name="connsiteY3" fmla="*/ 242487 h 253490"/>
                  <a:gd name="connsiteX4" fmla="*/ 2284100 w 2284100"/>
                  <a:gd name="connsiteY4" fmla="*/ 253490 h 253490"/>
                  <a:gd name="connsiteX5" fmla="*/ 2030618 w 2284100"/>
                  <a:gd name="connsiteY5" fmla="*/ 253490 h 253490"/>
                  <a:gd name="connsiteX6" fmla="*/ 2030483 w 2284100"/>
                  <a:gd name="connsiteY6" fmla="*/ 253356 h 253490"/>
                  <a:gd name="connsiteX7" fmla="*/ 2030483 w 2284100"/>
                  <a:gd name="connsiteY7" fmla="*/ 363 h 253490"/>
                  <a:gd name="connsiteX8" fmla="*/ 1778923 w 2284100"/>
                  <a:gd name="connsiteY8" fmla="*/ 251545 h 253490"/>
                  <a:gd name="connsiteX9" fmla="*/ 1776978 w 2284100"/>
                  <a:gd name="connsiteY9" fmla="*/ 253490 h 253490"/>
                  <a:gd name="connsiteX10" fmla="*/ 1523648 w 2284100"/>
                  <a:gd name="connsiteY10" fmla="*/ 253490 h 253490"/>
                  <a:gd name="connsiteX11" fmla="*/ 1652238 w 2284100"/>
                  <a:gd name="connsiteY11" fmla="*/ 124867 h 253490"/>
                  <a:gd name="connsiteX12" fmla="*/ 253505 w 2284100"/>
                  <a:gd name="connsiteY12" fmla="*/ 0 h 253490"/>
                  <a:gd name="connsiteX13" fmla="*/ 507238 w 2284100"/>
                  <a:gd name="connsiteY13" fmla="*/ 0 h 253490"/>
                  <a:gd name="connsiteX14" fmla="*/ 749377 w 2284100"/>
                  <a:gd name="connsiteY14" fmla="*/ 242487 h 253490"/>
                  <a:gd name="connsiteX15" fmla="*/ 760391 w 2284100"/>
                  <a:gd name="connsiteY15" fmla="*/ 253490 h 253490"/>
                  <a:gd name="connsiteX16" fmla="*/ 507010 w 2284100"/>
                  <a:gd name="connsiteY16" fmla="*/ 253490 h 253490"/>
                  <a:gd name="connsiteX17" fmla="*/ 506876 w 2284100"/>
                  <a:gd name="connsiteY17" fmla="*/ 253356 h 253490"/>
                  <a:gd name="connsiteX18" fmla="*/ 506876 w 2284100"/>
                  <a:gd name="connsiteY18" fmla="*/ 363 h 253490"/>
                  <a:gd name="connsiteX19" fmla="*/ 255316 w 2284100"/>
                  <a:gd name="connsiteY19" fmla="*/ 251545 h 253490"/>
                  <a:gd name="connsiteX20" fmla="*/ 253372 w 2284100"/>
                  <a:gd name="connsiteY20" fmla="*/ 253490 h 253490"/>
                  <a:gd name="connsiteX21" fmla="*/ 0 w 2284100"/>
                  <a:gd name="connsiteY21" fmla="*/ 253490 h 253490"/>
                  <a:gd name="connsiteX22" fmla="*/ 128631 w 2284100"/>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100" h="253490">
                    <a:moveTo>
                      <a:pt x="1776870" y="0"/>
                    </a:moveTo>
                    <a:lnTo>
                      <a:pt x="1777232" y="0"/>
                    </a:lnTo>
                    <a:lnTo>
                      <a:pt x="2030483" y="0"/>
                    </a:lnTo>
                    <a:lnTo>
                      <a:pt x="2273105" y="242487"/>
                    </a:lnTo>
                    <a:lnTo>
                      <a:pt x="2284100" y="253490"/>
                    </a:lnTo>
                    <a:lnTo>
                      <a:pt x="2030618" y="253490"/>
                    </a:lnTo>
                    <a:lnTo>
                      <a:pt x="2030483" y="253356"/>
                    </a:lnTo>
                    <a:lnTo>
                      <a:pt x="2030483" y="363"/>
                    </a:lnTo>
                    <a:lnTo>
                      <a:pt x="1778923" y="251545"/>
                    </a:lnTo>
                    <a:lnTo>
                      <a:pt x="1776978" y="253490"/>
                    </a:lnTo>
                    <a:lnTo>
                      <a:pt x="1523648"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8" name="Freeform 37">
                <a:extLst>
                  <a:ext uri="{FF2B5EF4-FFF2-40B4-BE49-F238E27FC236}">
                    <a16:creationId xmlns:a16="http://schemas.microsoft.com/office/drawing/2014/main" id="{CD3F3FA6-F553-564E-B697-93ABC213DD80}"/>
                  </a:ext>
                </a:extLst>
              </p:cNvPr>
              <p:cNvSpPr>
                <a:spLocks noChangeArrowheads="1"/>
              </p:cNvSpPr>
              <p:nvPr/>
            </p:nvSpPr>
            <p:spPr bwMode="auto">
              <a:xfrm>
                <a:off x="7493667"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9" name="Freeform 38">
                <a:extLst>
                  <a:ext uri="{FF2B5EF4-FFF2-40B4-BE49-F238E27FC236}">
                    <a16:creationId xmlns:a16="http://schemas.microsoft.com/office/drawing/2014/main" id="{F840C6CF-E0FA-C247-AB22-4E2AEFF9420C}"/>
                  </a:ext>
                </a:extLst>
              </p:cNvPr>
              <p:cNvSpPr>
                <a:spLocks noChangeArrowheads="1"/>
              </p:cNvSpPr>
              <p:nvPr/>
            </p:nvSpPr>
            <p:spPr bwMode="auto">
              <a:xfrm>
                <a:off x="6090227"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0" name="Freeform 8">
                <a:extLst>
                  <a:ext uri="{FF2B5EF4-FFF2-40B4-BE49-F238E27FC236}">
                    <a16:creationId xmlns:a16="http://schemas.microsoft.com/office/drawing/2014/main" id="{E6DC75E3-FE1B-2341-81BC-D4692A51CDF6}"/>
                  </a:ext>
                </a:extLst>
              </p:cNvPr>
              <p:cNvSpPr>
                <a:spLocks noChangeArrowheads="1"/>
              </p:cNvSpPr>
              <p:nvPr/>
            </p:nvSpPr>
            <p:spPr bwMode="auto">
              <a:xfrm>
                <a:off x="9017273"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1" name="Freeform 40">
                <a:extLst>
                  <a:ext uri="{FF2B5EF4-FFF2-40B4-BE49-F238E27FC236}">
                    <a16:creationId xmlns:a16="http://schemas.microsoft.com/office/drawing/2014/main" id="{B0D1A1D5-4B60-4D44-9991-F121CF932912}"/>
                  </a:ext>
                </a:extLst>
              </p:cNvPr>
              <p:cNvSpPr>
                <a:spLocks noChangeArrowheads="1"/>
              </p:cNvSpPr>
              <p:nvPr/>
            </p:nvSpPr>
            <p:spPr bwMode="auto">
              <a:xfrm>
                <a:off x="6733075" y="6181127"/>
                <a:ext cx="2284099" cy="253490"/>
              </a:xfrm>
              <a:custGeom>
                <a:avLst/>
                <a:gdLst>
                  <a:gd name="connsiteX0" fmla="*/ 1776870 w 2284099"/>
                  <a:gd name="connsiteY0" fmla="*/ 0 h 253490"/>
                  <a:gd name="connsiteX1" fmla="*/ 1777232 w 2284099"/>
                  <a:gd name="connsiteY1" fmla="*/ 0 h 253490"/>
                  <a:gd name="connsiteX2" fmla="*/ 2030482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2 w 2284099"/>
                  <a:gd name="connsiteY6" fmla="*/ 253356 h 253490"/>
                  <a:gd name="connsiteX7" fmla="*/ 2030482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2" y="0"/>
                    </a:lnTo>
                    <a:lnTo>
                      <a:pt x="2273105" y="242487"/>
                    </a:lnTo>
                    <a:lnTo>
                      <a:pt x="2284099" y="253490"/>
                    </a:lnTo>
                    <a:lnTo>
                      <a:pt x="2030617" y="253490"/>
                    </a:lnTo>
                    <a:lnTo>
                      <a:pt x="2030482" y="253356"/>
                    </a:lnTo>
                    <a:lnTo>
                      <a:pt x="2030482"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2" name="Freeform 41">
                <a:extLst>
                  <a:ext uri="{FF2B5EF4-FFF2-40B4-BE49-F238E27FC236}">
                    <a16:creationId xmlns:a16="http://schemas.microsoft.com/office/drawing/2014/main" id="{DDAFABE7-4CDE-7648-90A7-29945BE5496B}"/>
                  </a:ext>
                </a:extLst>
              </p:cNvPr>
              <p:cNvSpPr>
                <a:spLocks noChangeArrowheads="1"/>
              </p:cNvSpPr>
              <p:nvPr/>
            </p:nvSpPr>
            <p:spPr bwMode="auto">
              <a:xfrm>
                <a:off x="10539518"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3" name="Freeform 42">
                <a:extLst>
                  <a:ext uri="{FF2B5EF4-FFF2-40B4-BE49-F238E27FC236}">
                    <a16:creationId xmlns:a16="http://schemas.microsoft.com/office/drawing/2014/main" id="{DFC1214E-EFE4-1340-A194-19F3B793095D}"/>
                  </a:ext>
                </a:extLst>
              </p:cNvPr>
              <p:cNvSpPr>
                <a:spLocks noChangeArrowheads="1"/>
              </p:cNvSpPr>
              <p:nvPr/>
            </p:nvSpPr>
            <p:spPr bwMode="auto">
              <a:xfrm>
                <a:off x="9144786"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4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4"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4" name="Freeform 8">
                <a:extLst>
                  <a:ext uri="{FF2B5EF4-FFF2-40B4-BE49-F238E27FC236}">
                    <a16:creationId xmlns:a16="http://schemas.microsoft.com/office/drawing/2014/main" id="{34D1D354-77E1-6D42-BA9F-B6DDF66A2DEA}"/>
                  </a:ext>
                </a:extLst>
              </p:cNvPr>
              <p:cNvSpPr>
                <a:spLocks noChangeArrowheads="1"/>
              </p:cNvSpPr>
              <p:nvPr/>
            </p:nvSpPr>
            <p:spPr bwMode="auto">
              <a:xfrm>
                <a:off x="12063124"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5" name="Freeform 44">
                <a:extLst>
                  <a:ext uri="{FF2B5EF4-FFF2-40B4-BE49-F238E27FC236}">
                    <a16:creationId xmlns:a16="http://schemas.microsoft.com/office/drawing/2014/main" id="{E3179D46-2EDB-1D48-B112-E7FE06EFCE8C}"/>
                  </a:ext>
                </a:extLst>
              </p:cNvPr>
              <p:cNvSpPr>
                <a:spLocks noChangeArrowheads="1"/>
              </p:cNvSpPr>
              <p:nvPr/>
            </p:nvSpPr>
            <p:spPr bwMode="auto">
              <a:xfrm>
                <a:off x="9778926" y="6181127"/>
                <a:ext cx="2284099" cy="253490"/>
              </a:xfrm>
              <a:custGeom>
                <a:avLst/>
                <a:gdLst>
                  <a:gd name="connsiteX0" fmla="*/ 1776870 w 2284099"/>
                  <a:gd name="connsiteY0" fmla="*/ 0 h 253490"/>
                  <a:gd name="connsiteX1" fmla="*/ 1777232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8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5 w 2284099"/>
                  <a:gd name="connsiteY17" fmla="*/ 253356 h 253490"/>
                  <a:gd name="connsiteX18" fmla="*/ 506875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3" y="0"/>
                    </a:lnTo>
                    <a:lnTo>
                      <a:pt x="2273105" y="242487"/>
                    </a:lnTo>
                    <a:lnTo>
                      <a:pt x="2284099" y="253490"/>
                    </a:lnTo>
                    <a:lnTo>
                      <a:pt x="2030618" y="253490"/>
                    </a:lnTo>
                    <a:lnTo>
                      <a:pt x="2030483" y="253356"/>
                    </a:lnTo>
                    <a:lnTo>
                      <a:pt x="2030483"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5" y="253356"/>
                    </a:lnTo>
                    <a:lnTo>
                      <a:pt x="506875"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24" name="Freeform 23">
              <a:extLst>
                <a:ext uri="{FF2B5EF4-FFF2-40B4-BE49-F238E27FC236}">
                  <a16:creationId xmlns:a16="http://schemas.microsoft.com/office/drawing/2014/main" id="{44F2A635-98BE-C243-9EB0-DC16562E1F60}"/>
                </a:ext>
              </a:extLst>
            </p:cNvPr>
            <p:cNvSpPr>
              <a:spLocks noChangeArrowheads="1"/>
            </p:cNvSpPr>
            <p:nvPr/>
          </p:nvSpPr>
          <p:spPr bwMode="auto">
            <a:xfrm>
              <a:off x="9654096" y="5929172"/>
              <a:ext cx="479553" cy="159419"/>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5" name="Freeform 24">
              <a:extLst>
                <a:ext uri="{FF2B5EF4-FFF2-40B4-BE49-F238E27FC236}">
                  <a16:creationId xmlns:a16="http://schemas.microsoft.com/office/drawing/2014/main" id="{5CBAEAA3-CBD1-DE46-A9E1-49C4865BBDD5}"/>
                </a:ext>
              </a:extLst>
            </p:cNvPr>
            <p:cNvSpPr>
              <a:spLocks noChangeArrowheads="1"/>
            </p:cNvSpPr>
            <p:nvPr/>
          </p:nvSpPr>
          <p:spPr bwMode="auto">
            <a:xfrm>
              <a:off x="8776898" y="5929172"/>
              <a:ext cx="398833" cy="159419"/>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6" name="Freeform 8">
              <a:extLst>
                <a:ext uri="{FF2B5EF4-FFF2-40B4-BE49-F238E27FC236}">
                  <a16:creationId xmlns:a16="http://schemas.microsoft.com/office/drawing/2014/main" id="{4E15E9FB-19BE-404C-B16C-D4F0ECD30983}"/>
                </a:ext>
              </a:extLst>
            </p:cNvPr>
            <p:cNvSpPr>
              <a:spLocks noChangeArrowheads="1"/>
            </p:cNvSpPr>
            <p:nvPr/>
          </p:nvSpPr>
          <p:spPr bwMode="auto">
            <a:xfrm>
              <a:off x="10612349" y="5929172"/>
              <a:ext cx="81055" cy="81050"/>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7" name="Freeform 26">
              <a:extLst>
                <a:ext uri="{FF2B5EF4-FFF2-40B4-BE49-F238E27FC236}">
                  <a16:creationId xmlns:a16="http://schemas.microsoft.com/office/drawing/2014/main" id="{C1137FDF-87E1-E34F-AADE-2B610DAC0504}"/>
                </a:ext>
              </a:extLst>
            </p:cNvPr>
            <p:cNvSpPr>
              <a:spLocks noChangeArrowheads="1"/>
            </p:cNvSpPr>
            <p:nvPr/>
          </p:nvSpPr>
          <p:spPr bwMode="auto">
            <a:xfrm>
              <a:off x="9175732" y="5929172"/>
              <a:ext cx="1436555" cy="159419"/>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8" name="Freeform 27">
              <a:extLst>
                <a:ext uri="{FF2B5EF4-FFF2-40B4-BE49-F238E27FC236}">
                  <a16:creationId xmlns:a16="http://schemas.microsoft.com/office/drawing/2014/main" id="{7B203469-E37D-D841-B54D-D2C66E9F518B}"/>
                </a:ext>
              </a:extLst>
            </p:cNvPr>
            <p:cNvSpPr>
              <a:spLocks noChangeArrowheads="1"/>
            </p:cNvSpPr>
            <p:nvPr/>
          </p:nvSpPr>
          <p:spPr bwMode="auto">
            <a:xfrm>
              <a:off x="11106505" y="5929172"/>
              <a:ext cx="479553" cy="159419"/>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9" name="Freeform 28">
              <a:extLst>
                <a:ext uri="{FF2B5EF4-FFF2-40B4-BE49-F238E27FC236}">
                  <a16:creationId xmlns:a16="http://schemas.microsoft.com/office/drawing/2014/main" id="{81BCD951-607F-134C-A50F-5E1066ADF6F3}"/>
                </a:ext>
              </a:extLst>
            </p:cNvPr>
            <p:cNvSpPr>
              <a:spLocks noChangeArrowheads="1"/>
            </p:cNvSpPr>
            <p:nvPr/>
          </p:nvSpPr>
          <p:spPr bwMode="auto">
            <a:xfrm>
              <a:off x="10692547" y="5929172"/>
              <a:ext cx="398834" cy="159419"/>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46" name="Title 1">
            <a:extLst>
              <a:ext uri="{FF2B5EF4-FFF2-40B4-BE49-F238E27FC236}">
                <a16:creationId xmlns:a16="http://schemas.microsoft.com/office/drawing/2014/main" id="{95FACC7F-5B1E-034E-8B57-549B9C6F08D2}"/>
              </a:ext>
            </a:extLst>
          </p:cNvPr>
          <p:cNvSpPr>
            <a:spLocks noGrp="1"/>
          </p:cNvSpPr>
          <p:nvPr>
            <p:ph type="title" hasCustomPrompt="1"/>
          </p:nvPr>
        </p:nvSpPr>
        <p:spPr>
          <a:xfrm>
            <a:off x="554182" y="357809"/>
            <a:ext cx="11083636" cy="824948"/>
          </a:xfrm>
        </p:spPr>
        <p:txBody>
          <a:bodyPr anchor="t">
            <a:normAutofit/>
          </a:bodyPr>
          <a:lstStyle>
            <a:lvl1pPr algn="ctr">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Tree>
    <p:extLst>
      <p:ext uri="{BB962C8B-B14F-4D97-AF65-F5344CB8AC3E}">
        <p14:creationId xmlns:p14="http://schemas.microsoft.com/office/powerpoint/2010/main" val="3725775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attern Header 5">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744FDFE-FE22-BD48-B60C-82FC57460858}"/>
              </a:ext>
            </a:extLst>
          </p:cNvPr>
          <p:cNvGrpSpPr>
            <a:grpSpLocks noChangeAspect="1"/>
          </p:cNvGrpSpPr>
          <p:nvPr userDrawn="1"/>
        </p:nvGrpSpPr>
        <p:grpSpPr>
          <a:xfrm>
            <a:off x="-3236" y="1065"/>
            <a:ext cx="12192000" cy="185510"/>
            <a:chOff x="1108898" y="5929172"/>
            <a:chExt cx="10477160" cy="159419"/>
          </a:xfrm>
          <a:solidFill>
            <a:srgbClr val="45AF9A"/>
          </a:solidFill>
        </p:grpSpPr>
        <p:grpSp>
          <p:nvGrpSpPr>
            <p:cNvPr id="23" name="Group 22">
              <a:extLst>
                <a:ext uri="{FF2B5EF4-FFF2-40B4-BE49-F238E27FC236}">
                  <a16:creationId xmlns:a16="http://schemas.microsoft.com/office/drawing/2014/main" id="{761B7204-5B2A-754A-9435-84B6990D0303}"/>
                </a:ext>
              </a:extLst>
            </p:cNvPr>
            <p:cNvGrpSpPr>
              <a:grpSpLocks noChangeAspect="1"/>
            </p:cNvGrpSpPr>
            <p:nvPr/>
          </p:nvGrpSpPr>
          <p:grpSpPr>
            <a:xfrm>
              <a:off x="1108898" y="5929172"/>
              <a:ext cx="7668000" cy="159419"/>
              <a:chOff x="1" y="6181127"/>
              <a:chExt cx="12191999" cy="253490"/>
            </a:xfrm>
            <a:grpFill/>
          </p:grpSpPr>
          <p:sp>
            <p:nvSpPr>
              <p:cNvPr id="30" name="Freeform 29">
                <a:extLst>
                  <a:ext uri="{FF2B5EF4-FFF2-40B4-BE49-F238E27FC236}">
                    <a16:creationId xmlns:a16="http://schemas.microsoft.com/office/drawing/2014/main" id="{4FFDE1CD-0464-6849-BE4B-289729655ADF}"/>
                  </a:ext>
                </a:extLst>
              </p:cNvPr>
              <p:cNvSpPr>
                <a:spLocks noChangeArrowheads="1"/>
              </p:cNvSpPr>
              <p:nvPr/>
            </p:nvSpPr>
            <p:spPr bwMode="auto">
              <a:xfrm>
                <a:off x="1394732" y="6181127"/>
                <a:ext cx="762482" cy="253490"/>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1" name="Freeform 30">
                <a:extLst>
                  <a:ext uri="{FF2B5EF4-FFF2-40B4-BE49-F238E27FC236}">
                    <a16:creationId xmlns:a16="http://schemas.microsoft.com/office/drawing/2014/main" id="{2438B812-6043-4346-9DCF-F6D1C753BEC1}"/>
                  </a:ext>
                </a:extLst>
              </p:cNvPr>
              <p:cNvSpPr>
                <a:spLocks noChangeArrowheads="1"/>
              </p:cNvSpPr>
              <p:nvPr/>
            </p:nvSpPr>
            <p:spPr bwMode="auto">
              <a:xfrm>
                <a:off x="1"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2" name="Freeform 8">
                <a:extLst>
                  <a:ext uri="{FF2B5EF4-FFF2-40B4-BE49-F238E27FC236}">
                    <a16:creationId xmlns:a16="http://schemas.microsoft.com/office/drawing/2014/main" id="{715EDF07-2265-1047-B234-4803786F128B}"/>
                  </a:ext>
                </a:extLst>
              </p:cNvPr>
              <p:cNvSpPr>
                <a:spLocks noChangeArrowheads="1"/>
              </p:cNvSpPr>
              <p:nvPr/>
            </p:nvSpPr>
            <p:spPr bwMode="auto">
              <a:xfrm>
                <a:off x="2918339"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3" name="Freeform 32">
                <a:extLst>
                  <a:ext uri="{FF2B5EF4-FFF2-40B4-BE49-F238E27FC236}">
                    <a16:creationId xmlns:a16="http://schemas.microsoft.com/office/drawing/2014/main" id="{4D89F979-5DD7-E141-8938-B8E928730AC9}"/>
                  </a:ext>
                </a:extLst>
              </p:cNvPr>
              <p:cNvSpPr>
                <a:spLocks noChangeArrowheads="1"/>
              </p:cNvSpPr>
              <p:nvPr/>
            </p:nvSpPr>
            <p:spPr bwMode="auto">
              <a:xfrm>
                <a:off x="634141" y="6181127"/>
                <a:ext cx="2284099" cy="253490"/>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4" name="Freeform 33">
                <a:extLst>
                  <a:ext uri="{FF2B5EF4-FFF2-40B4-BE49-F238E27FC236}">
                    <a16:creationId xmlns:a16="http://schemas.microsoft.com/office/drawing/2014/main" id="{C8F4FABF-DBF9-494A-8A6E-61B5B3180DDF}"/>
                  </a:ext>
                </a:extLst>
              </p:cNvPr>
              <p:cNvSpPr>
                <a:spLocks noChangeArrowheads="1"/>
              </p:cNvSpPr>
              <p:nvPr/>
            </p:nvSpPr>
            <p:spPr bwMode="auto">
              <a:xfrm>
                <a:off x="4440584"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5" name="Freeform 34">
                <a:extLst>
                  <a:ext uri="{FF2B5EF4-FFF2-40B4-BE49-F238E27FC236}">
                    <a16:creationId xmlns:a16="http://schemas.microsoft.com/office/drawing/2014/main" id="{94420E9D-02EF-EE42-A129-B8C93ADF170B}"/>
                  </a:ext>
                </a:extLst>
              </p:cNvPr>
              <p:cNvSpPr>
                <a:spLocks noChangeArrowheads="1"/>
              </p:cNvSpPr>
              <p:nvPr/>
            </p:nvSpPr>
            <p:spPr bwMode="auto">
              <a:xfrm>
                <a:off x="3045852" y="6181127"/>
                <a:ext cx="634139" cy="253490"/>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6" name="Freeform 35">
                <a:extLst>
                  <a:ext uri="{FF2B5EF4-FFF2-40B4-BE49-F238E27FC236}">
                    <a16:creationId xmlns:a16="http://schemas.microsoft.com/office/drawing/2014/main" id="{A33A0083-28B6-E543-8164-6523936D7228}"/>
                  </a:ext>
                </a:extLst>
              </p:cNvPr>
              <p:cNvSpPr>
                <a:spLocks noChangeArrowheads="1"/>
              </p:cNvSpPr>
              <p:nvPr/>
            </p:nvSpPr>
            <p:spPr bwMode="auto">
              <a:xfrm>
                <a:off x="5964190"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7" name="Freeform 36">
                <a:extLst>
                  <a:ext uri="{FF2B5EF4-FFF2-40B4-BE49-F238E27FC236}">
                    <a16:creationId xmlns:a16="http://schemas.microsoft.com/office/drawing/2014/main" id="{117EBB98-634D-CB40-88C1-FC2ABF290737}"/>
                  </a:ext>
                </a:extLst>
              </p:cNvPr>
              <p:cNvSpPr>
                <a:spLocks noChangeArrowheads="1"/>
              </p:cNvSpPr>
              <p:nvPr/>
            </p:nvSpPr>
            <p:spPr bwMode="auto">
              <a:xfrm>
                <a:off x="3679991" y="6181127"/>
                <a:ext cx="2284100" cy="253490"/>
              </a:xfrm>
              <a:custGeom>
                <a:avLst/>
                <a:gdLst>
                  <a:gd name="connsiteX0" fmla="*/ 1776870 w 2284100"/>
                  <a:gd name="connsiteY0" fmla="*/ 0 h 253490"/>
                  <a:gd name="connsiteX1" fmla="*/ 1777232 w 2284100"/>
                  <a:gd name="connsiteY1" fmla="*/ 0 h 253490"/>
                  <a:gd name="connsiteX2" fmla="*/ 2030483 w 2284100"/>
                  <a:gd name="connsiteY2" fmla="*/ 0 h 253490"/>
                  <a:gd name="connsiteX3" fmla="*/ 2273105 w 2284100"/>
                  <a:gd name="connsiteY3" fmla="*/ 242487 h 253490"/>
                  <a:gd name="connsiteX4" fmla="*/ 2284100 w 2284100"/>
                  <a:gd name="connsiteY4" fmla="*/ 253490 h 253490"/>
                  <a:gd name="connsiteX5" fmla="*/ 2030618 w 2284100"/>
                  <a:gd name="connsiteY5" fmla="*/ 253490 h 253490"/>
                  <a:gd name="connsiteX6" fmla="*/ 2030483 w 2284100"/>
                  <a:gd name="connsiteY6" fmla="*/ 253356 h 253490"/>
                  <a:gd name="connsiteX7" fmla="*/ 2030483 w 2284100"/>
                  <a:gd name="connsiteY7" fmla="*/ 363 h 253490"/>
                  <a:gd name="connsiteX8" fmla="*/ 1778923 w 2284100"/>
                  <a:gd name="connsiteY8" fmla="*/ 251545 h 253490"/>
                  <a:gd name="connsiteX9" fmla="*/ 1776978 w 2284100"/>
                  <a:gd name="connsiteY9" fmla="*/ 253490 h 253490"/>
                  <a:gd name="connsiteX10" fmla="*/ 1523648 w 2284100"/>
                  <a:gd name="connsiteY10" fmla="*/ 253490 h 253490"/>
                  <a:gd name="connsiteX11" fmla="*/ 1652238 w 2284100"/>
                  <a:gd name="connsiteY11" fmla="*/ 124867 h 253490"/>
                  <a:gd name="connsiteX12" fmla="*/ 253505 w 2284100"/>
                  <a:gd name="connsiteY12" fmla="*/ 0 h 253490"/>
                  <a:gd name="connsiteX13" fmla="*/ 507238 w 2284100"/>
                  <a:gd name="connsiteY13" fmla="*/ 0 h 253490"/>
                  <a:gd name="connsiteX14" fmla="*/ 749377 w 2284100"/>
                  <a:gd name="connsiteY14" fmla="*/ 242487 h 253490"/>
                  <a:gd name="connsiteX15" fmla="*/ 760391 w 2284100"/>
                  <a:gd name="connsiteY15" fmla="*/ 253490 h 253490"/>
                  <a:gd name="connsiteX16" fmla="*/ 507010 w 2284100"/>
                  <a:gd name="connsiteY16" fmla="*/ 253490 h 253490"/>
                  <a:gd name="connsiteX17" fmla="*/ 506876 w 2284100"/>
                  <a:gd name="connsiteY17" fmla="*/ 253356 h 253490"/>
                  <a:gd name="connsiteX18" fmla="*/ 506876 w 2284100"/>
                  <a:gd name="connsiteY18" fmla="*/ 363 h 253490"/>
                  <a:gd name="connsiteX19" fmla="*/ 255316 w 2284100"/>
                  <a:gd name="connsiteY19" fmla="*/ 251545 h 253490"/>
                  <a:gd name="connsiteX20" fmla="*/ 253372 w 2284100"/>
                  <a:gd name="connsiteY20" fmla="*/ 253490 h 253490"/>
                  <a:gd name="connsiteX21" fmla="*/ 0 w 2284100"/>
                  <a:gd name="connsiteY21" fmla="*/ 253490 h 253490"/>
                  <a:gd name="connsiteX22" fmla="*/ 128631 w 2284100"/>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100" h="253490">
                    <a:moveTo>
                      <a:pt x="1776870" y="0"/>
                    </a:moveTo>
                    <a:lnTo>
                      <a:pt x="1777232" y="0"/>
                    </a:lnTo>
                    <a:lnTo>
                      <a:pt x="2030483" y="0"/>
                    </a:lnTo>
                    <a:lnTo>
                      <a:pt x="2273105" y="242487"/>
                    </a:lnTo>
                    <a:lnTo>
                      <a:pt x="2284100" y="253490"/>
                    </a:lnTo>
                    <a:lnTo>
                      <a:pt x="2030618" y="253490"/>
                    </a:lnTo>
                    <a:lnTo>
                      <a:pt x="2030483" y="253356"/>
                    </a:lnTo>
                    <a:lnTo>
                      <a:pt x="2030483" y="363"/>
                    </a:lnTo>
                    <a:lnTo>
                      <a:pt x="1778923" y="251545"/>
                    </a:lnTo>
                    <a:lnTo>
                      <a:pt x="1776978" y="253490"/>
                    </a:lnTo>
                    <a:lnTo>
                      <a:pt x="1523648"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8" name="Freeform 37">
                <a:extLst>
                  <a:ext uri="{FF2B5EF4-FFF2-40B4-BE49-F238E27FC236}">
                    <a16:creationId xmlns:a16="http://schemas.microsoft.com/office/drawing/2014/main" id="{CD3F3FA6-F553-564E-B697-93ABC213DD80}"/>
                  </a:ext>
                </a:extLst>
              </p:cNvPr>
              <p:cNvSpPr>
                <a:spLocks noChangeArrowheads="1"/>
              </p:cNvSpPr>
              <p:nvPr/>
            </p:nvSpPr>
            <p:spPr bwMode="auto">
              <a:xfrm>
                <a:off x="7493667"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9" name="Freeform 38">
                <a:extLst>
                  <a:ext uri="{FF2B5EF4-FFF2-40B4-BE49-F238E27FC236}">
                    <a16:creationId xmlns:a16="http://schemas.microsoft.com/office/drawing/2014/main" id="{F840C6CF-E0FA-C247-AB22-4E2AEFF9420C}"/>
                  </a:ext>
                </a:extLst>
              </p:cNvPr>
              <p:cNvSpPr>
                <a:spLocks noChangeArrowheads="1"/>
              </p:cNvSpPr>
              <p:nvPr/>
            </p:nvSpPr>
            <p:spPr bwMode="auto">
              <a:xfrm>
                <a:off x="6090227"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0" name="Freeform 8">
                <a:extLst>
                  <a:ext uri="{FF2B5EF4-FFF2-40B4-BE49-F238E27FC236}">
                    <a16:creationId xmlns:a16="http://schemas.microsoft.com/office/drawing/2014/main" id="{E6DC75E3-FE1B-2341-81BC-D4692A51CDF6}"/>
                  </a:ext>
                </a:extLst>
              </p:cNvPr>
              <p:cNvSpPr>
                <a:spLocks noChangeArrowheads="1"/>
              </p:cNvSpPr>
              <p:nvPr/>
            </p:nvSpPr>
            <p:spPr bwMode="auto">
              <a:xfrm>
                <a:off x="9017273"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1" name="Freeform 40">
                <a:extLst>
                  <a:ext uri="{FF2B5EF4-FFF2-40B4-BE49-F238E27FC236}">
                    <a16:creationId xmlns:a16="http://schemas.microsoft.com/office/drawing/2014/main" id="{B0D1A1D5-4B60-4D44-9991-F121CF932912}"/>
                  </a:ext>
                </a:extLst>
              </p:cNvPr>
              <p:cNvSpPr>
                <a:spLocks noChangeArrowheads="1"/>
              </p:cNvSpPr>
              <p:nvPr/>
            </p:nvSpPr>
            <p:spPr bwMode="auto">
              <a:xfrm>
                <a:off x="6733075" y="6181127"/>
                <a:ext cx="2284099" cy="253490"/>
              </a:xfrm>
              <a:custGeom>
                <a:avLst/>
                <a:gdLst>
                  <a:gd name="connsiteX0" fmla="*/ 1776870 w 2284099"/>
                  <a:gd name="connsiteY0" fmla="*/ 0 h 253490"/>
                  <a:gd name="connsiteX1" fmla="*/ 1777232 w 2284099"/>
                  <a:gd name="connsiteY1" fmla="*/ 0 h 253490"/>
                  <a:gd name="connsiteX2" fmla="*/ 2030482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2 w 2284099"/>
                  <a:gd name="connsiteY6" fmla="*/ 253356 h 253490"/>
                  <a:gd name="connsiteX7" fmla="*/ 2030482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2" y="0"/>
                    </a:lnTo>
                    <a:lnTo>
                      <a:pt x="2273105" y="242487"/>
                    </a:lnTo>
                    <a:lnTo>
                      <a:pt x="2284099" y="253490"/>
                    </a:lnTo>
                    <a:lnTo>
                      <a:pt x="2030617" y="253490"/>
                    </a:lnTo>
                    <a:lnTo>
                      <a:pt x="2030482" y="253356"/>
                    </a:lnTo>
                    <a:lnTo>
                      <a:pt x="2030482"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2" name="Freeform 41">
                <a:extLst>
                  <a:ext uri="{FF2B5EF4-FFF2-40B4-BE49-F238E27FC236}">
                    <a16:creationId xmlns:a16="http://schemas.microsoft.com/office/drawing/2014/main" id="{DDAFABE7-4CDE-7648-90A7-29945BE5496B}"/>
                  </a:ext>
                </a:extLst>
              </p:cNvPr>
              <p:cNvSpPr>
                <a:spLocks noChangeArrowheads="1"/>
              </p:cNvSpPr>
              <p:nvPr/>
            </p:nvSpPr>
            <p:spPr bwMode="auto">
              <a:xfrm>
                <a:off x="10539518"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3" name="Freeform 42">
                <a:extLst>
                  <a:ext uri="{FF2B5EF4-FFF2-40B4-BE49-F238E27FC236}">
                    <a16:creationId xmlns:a16="http://schemas.microsoft.com/office/drawing/2014/main" id="{DFC1214E-EFE4-1340-A194-19F3B793095D}"/>
                  </a:ext>
                </a:extLst>
              </p:cNvPr>
              <p:cNvSpPr>
                <a:spLocks noChangeArrowheads="1"/>
              </p:cNvSpPr>
              <p:nvPr/>
            </p:nvSpPr>
            <p:spPr bwMode="auto">
              <a:xfrm>
                <a:off x="9144786"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4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4"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4" name="Freeform 8">
                <a:extLst>
                  <a:ext uri="{FF2B5EF4-FFF2-40B4-BE49-F238E27FC236}">
                    <a16:creationId xmlns:a16="http://schemas.microsoft.com/office/drawing/2014/main" id="{34D1D354-77E1-6D42-BA9F-B6DDF66A2DEA}"/>
                  </a:ext>
                </a:extLst>
              </p:cNvPr>
              <p:cNvSpPr>
                <a:spLocks noChangeArrowheads="1"/>
              </p:cNvSpPr>
              <p:nvPr/>
            </p:nvSpPr>
            <p:spPr bwMode="auto">
              <a:xfrm>
                <a:off x="12063124"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5" name="Freeform 44">
                <a:extLst>
                  <a:ext uri="{FF2B5EF4-FFF2-40B4-BE49-F238E27FC236}">
                    <a16:creationId xmlns:a16="http://schemas.microsoft.com/office/drawing/2014/main" id="{E3179D46-2EDB-1D48-B112-E7FE06EFCE8C}"/>
                  </a:ext>
                </a:extLst>
              </p:cNvPr>
              <p:cNvSpPr>
                <a:spLocks noChangeArrowheads="1"/>
              </p:cNvSpPr>
              <p:nvPr/>
            </p:nvSpPr>
            <p:spPr bwMode="auto">
              <a:xfrm>
                <a:off x="9778926" y="6181127"/>
                <a:ext cx="2284099" cy="253490"/>
              </a:xfrm>
              <a:custGeom>
                <a:avLst/>
                <a:gdLst>
                  <a:gd name="connsiteX0" fmla="*/ 1776870 w 2284099"/>
                  <a:gd name="connsiteY0" fmla="*/ 0 h 253490"/>
                  <a:gd name="connsiteX1" fmla="*/ 1777232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8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5 w 2284099"/>
                  <a:gd name="connsiteY17" fmla="*/ 253356 h 253490"/>
                  <a:gd name="connsiteX18" fmla="*/ 506875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3" y="0"/>
                    </a:lnTo>
                    <a:lnTo>
                      <a:pt x="2273105" y="242487"/>
                    </a:lnTo>
                    <a:lnTo>
                      <a:pt x="2284099" y="253490"/>
                    </a:lnTo>
                    <a:lnTo>
                      <a:pt x="2030618" y="253490"/>
                    </a:lnTo>
                    <a:lnTo>
                      <a:pt x="2030483" y="253356"/>
                    </a:lnTo>
                    <a:lnTo>
                      <a:pt x="2030483"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5" y="253356"/>
                    </a:lnTo>
                    <a:lnTo>
                      <a:pt x="506875"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24" name="Freeform 23">
              <a:extLst>
                <a:ext uri="{FF2B5EF4-FFF2-40B4-BE49-F238E27FC236}">
                  <a16:creationId xmlns:a16="http://schemas.microsoft.com/office/drawing/2014/main" id="{44F2A635-98BE-C243-9EB0-DC16562E1F60}"/>
                </a:ext>
              </a:extLst>
            </p:cNvPr>
            <p:cNvSpPr>
              <a:spLocks noChangeArrowheads="1"/>
            </p:cNvSpPr>
            <p:nvPr/>
          </p:nvSpPr>
          <p:spPr bwMode="auto">
            <a:xfrm>
              <a:off x="9654096" y="5929172"/>
              <a:ext cx="479553" cy="159419"/>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5" name="Freeform 24">
              <a:extLst>
                <a:ext uri="{FF2B5EF4-FFF2-40B4-BE49-F238E27FC236}">
                  <a16:creationId xmlns:a16="http://schemas.microsoft.com/office/drawing/2014/main" id="{5CBAEAA3-CBD1-DE46-A9E1-49C4865BBDD5}"/>
                </a:ext>
              </a:extLst>
            </p:cNvPr>
            <p:cNvSpPr>
              <a:spLocks noChangeArrowheads="1"/>
            </p:cNvSpPr>
            <p:nvPr/>
          </p:nvSpPr>
          <p:spPr bwMode="auto">
            <a:xfrm>
              <a:off x="8776898" y="5929172"/>
              <a:ext cx="398833" cy="159419"/>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6" name="Freeform 8">
              <a:extLst>
                <a:ext uri="{FF2B5EF4-FFF2-40B4-BE49-F238E27FC236}">
                  <a16:creationId xmlns:a16="http://schemas.microsoft.com/office/drawing/2014/main" id="{4E15E9FB-19BE-404C-B16C-D4F0ECD30983}"/>
                </a:ext>
              </a:extLst>
            </p:cNvPr>
            <p:cNvSpPr>
              <a:spLocks noChangeArrowheads="1"/>
            </p:cNvSpPr>
            <p:nvPr/>
          </p:nvSpPr>
          <p:spPr bwMode="auto">
            <a:xfrm>
              <a:off x="10612349" y="5929172"/>
              <a:ext cx="81055" cy="81050"/>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7" name="Freeform 26">
              <a:extLst>
                <a:ext uri="{FF2B5EF4-FFF2-40B4-BE49-F238E27FC236}">
                  <a16:creationId xmlns:a16="http://schemas.microsoft.com/office/drawing/2014/main" id="{C1137FDF-87E1-E34F-AADE-2B610DAC0504}"/>
                </a:ext>
              </a:extLst>
            </p:cNvPr>
            <p:cNvSpPr>
              <a:spLocks noChangeArrowheads="1"/>
            </p:cNvSpPr>
            <p:nvPr/>
          </p:nvSpPr>
          <p:spPr bwMode="auto">
            <a:xfrm>
              <a:off x="9175732" y="5929172"/>
              <a:ext cx="1436555" cy="159419"/>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8" name="Freeform 27">
              <a:extLst>
                <a:ext uri="{FF2B5EF4-FFF2-40B4-BE49-F238E27FC236}">
                  <a16:creationId xmlns:a16="http://schemas.microsoft.com/office/drawing/2014/main" id="{7B203469-E37D-D841-B54D-D2C66E9F518B}"/>
                </a:ext>
              </a:extLst>
            </p:cNvPr>
            <p:cNvSpPr>
              <a:spLocks noChangeArrowheads="1"/>
            </p:cNvSpPr>
            <p:nvPr/>
          </p:nvSpPr>
          <p:spPr bwMode="auto">
            <a:xfrm>
              <a:off x="11106505" y="5929172"/>
              <a:ext cx="479553" cy="159419"/>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9" name="Freeform 28">
              <a:extLst>
                <a:ext uri="{FF2B5EF4-FFF2-40B4-BE49-F238E27FC236}">
                  <a16:creationId xmlns:a16="http://schemas.microsoft.com/office/drawing/2014/main" id="{81BCD951-607F-134C-A50F-5E1066ADF6F3}"/>
                </a:ext>
              </a:extLst>
            </p:cNvPr>
            <p:cNvSpPr>
              <a:spLocks noChangeArrowheads="1"/>
            </p:cNvSpPr>
            <p:nvPr/>
          </p:nvSpPr>
          <p:spPr bwMode="auto">
            <a:xfrm>
              <a:off x="10692547" y="5929172"/>
              <a:ext cx="398834" cy="159419"/>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47" name="Title 1">
            <a:extLst>
              <a:ext uri="{FF2B5EF4-FFF2-40B4-BE49-F238E27FC236}">
                <a16:creationId xmlns:a16="http://schemas.microsoft.com/office/drawing/2014/main" id="{CDDE8092-956B-ED4E-AC13-C8236EA2DDE2}"/>
              </a:ext>
            </a:extLst>
          </p:cNvPr>
          <p:cNvSpPr>
            <a:spLocks noGrp="1"/>
          </p:cNvSpPr>
          <p:nvPr>
            <p:ph type="title" hasCustomPrompt="1"/>
          </p:nvPr>
        </p:nvSpPr>
        <p:spPr>
          <a:xfrm>
            <a:off x="554182" y="357809"/>
            <a:ext cx="11083636" cy="824948"/>
          </a:xfrm>
        </p:spPr>
        <p:txBody>
          <a:bodyPr anchor="t">
            <a:normAutofit/>
          </a:bodyPr>
          <a:lstStyle>
            <a:lvl1pPr algn="ctr">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Tree>
    <p:extLst>
      <p:ext uri="{BB962C8B-B14F-4D97-AF65-F5344CB8AC3E}">
        <p14:creationId xmlns:p14="http://schemas.microsoft.com/office/powerpoint/2010/main" val="41232367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ttern Header 6">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744FDFE-FE22-BD48-B60C-82FC57460858}"/>
              </a:ext>
            </a:extLst>
          </p:cNvPr>
          <p:cNvGrpSpPr>
            <a:grpSpLocks noChangeAspect="1"/>
          </p:cNvGrpSpPr>
          <p:nvPr userDrawn="1"/>
        </p:nvGrpSpPr>
        <p:grpSpPr>
          <a:xfrm>
            <a:off x="-3236" y="1065"/>
            <a:ext cx="12192000" cy="185510"/>
            <a:chOff x="1108898" y="5929172"/>
            <a:chExt cx="10477160" cy="159419"/>
          </a:xfrm>
          <a:solidFill>
            <a:schemeClr val="accent2"/>
          </a:solidFill>
        </p:grpSpPr>
        <p:grpSp>
          <p:nvGrpSpPr>
            <p:cNvPr id="23" name="Group 22">
              <a:extLst>
                <a:ext uri="{FF2B5EF4-FFF2-40B4-BE49-F238E27FC236}">
                  <a16:creationId xmlns:a16="http://schemas.microsoft.com/office/drawing/2014/main" id="{761B7204-5B2A-754A-9435-84B6990D0303}"/>
                </a:ext>
              </a:extLst>
            </p:cNvPr>
            <p:cNvGrpSpPr>
              <a:grpSpLocks noChangeAspect="1"/>
            </p:cNvGrpSpPr>
            <p:nvPr/>
          </p:nvGrpSpPr>
          <p:grpSpPr>
            <a:xfrm>
              <a:off x="1108898" y="5929172"/>
              <a:ext cx="7668000" cy="159419"/>
              <a:chOff x="1" y="6181127"/>
              <a:chExt cx="12191999" cy="253490"/>
            </a:xfrm>
            <a:grpFill/>
          </p:grpSpPr>
          <p:sp>
            <p:nvSpPr>
              <p:cNvPr id="30" name="Freeform 29">
                <a:extLst>
                  <a:ext uri="{FF2B5EF4-FFF2-40B4-BE49-F238E27FC236}">
                    <a16:creationId xmlns:a16="http://schemas.microsoft.com/office/drawing/2014/main" id="{4FFDE1CD-0464-6849-BE4B-289729655ADF}"/>
                  </a:ext>
                </a:extLst>
              </p:cNvPr>
              <p:cNvSpPr>
                <a:spLocks noChangeArrowheads="1"/>
              </p:cNvSpPr>
              <p:nvPr/>
            </p:nvSpPr>
            <p:spPr bwMode="auto">
              <a:xfrm>
                <a:off x="1394732" y="6181127"/>
                <a:ext cx="762482" cy="253490"/>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1" name="Freeform 30">
                <a:extLst>
                  <a:ext uri="{FF2B5EF4-FFF2-40B4-BE49-F238E27FC236}">
                    <a16:creationId xmlns:a16="http://schemas.microsoft.com/office/drawing/2014/main" id="{2438B812-6043-4346-9DCF-F6D1C753BEC1}"/>
                  </a:ext>
                </a:extLst>
              </p:cNvPr>
              <p:cNvSpPr>
                <a:spLocks noChangeArrowheads="1"/>
              </p:cNvSpPr>
              <p:nvPr/>
            </p:nvSpPr>
            <p:spPr bwMode="auto">
              <a:xfrm>
                <a:off x="1"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2" name="Freeform 8">
                <a:extLst>
                  <a:ext uri="{FF2B5EF4-FFF2-40B4-BE49-F238E27FC236}">
                    <a16:creationId xmlns:a16="http://schemas.microsoft.com/office/drawing/2014/main" id="{715EDF07-2265-1047-B234-4803786F128B}"/>
                  </a:ext>
                </a:extLst>
              </p:cNvPr>
              <p:cNvSpPr>
                <a:spLocks noChangeArrowheads="1"/>
              </p:cNvSpPr>
              <p:nvPr/>
            </p:nvSpPr>
            <p:spPr bwMode="auto">
              <a:xfrm>
                <a:off x="2918339"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3" name="Freeform 32">
                <a:extLst>
                  <a:ext uri="{FF2B5EF4-FFF2-40B4-BE49-F238E27FC236}">
                    <a16:creationId xmlns:a16="http://schemas.microsoft.com/office/drawing/2014/main" id="{4D89F979-5DD7-E141-8938-B8E928730AC9}"/>
                  </a:ext>
                </a:extLst>
              </p:cNvPr>
              <p:cNvSpPr>
                <a:spLocks noChangeArrowheads="1"/>
              </p:cNvSpPr>
              <p:nvPr/>
            </p:nvSpPr>
            <p:spPr bwMode="auto">
              <a:xfrm>
                <a:off x="634141" y="6181127"/>
                <a:ext cx="2284099" cy="253490"/>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4" name="Freeform 33">
                <a:extLst>
                  <a:ext uri="{FF2B5EF4-FFF2-40B4-BE49-F238E27FC236}">
                    <a16:creationId xmlns:a16="http://schemas.microsoft.com/office/drawing/2014/main" id="{C8F4FABF-DBF9-494A-8A6E-61B5B3180DDF}"/>
                  </a:ext>
                </a:extLst>
              </p:cNvPr>
              <p:cNvSpPr>
                <a:spLocks noChangeArrowheads="1"/>
              </p:cNvSpPr>
              <p:nvPr/>
            </p:nvSpPr>
            <p:spPr bwMode="auto">
              <a:xfrm>
                <a:off x="4440584"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5" name="Freeform 34">
                <a:extLst>
                  <a:ext uri="{FF2B5EF4-FFF2-40B4-BE49-F238E27FC236}">
                    <a16:creationId xmlns:a16="http://schemas.microsoft.com/office/drawing/2014/main" id="{94420E9D-02EF-EE42-A129-B8C93ADF170B}"/>
                  </a:ext>
                </a:extLst>
              </p:cNvPr>
              <p:cNvSpPr>
                <a:spLocks noChangeArrowheads="1"/>
              </p:cNvSpPr>
              <p:nvPr/>
            </p:nvSpPr>
            <p:spPr bwMode="auto">
              <a:xfrm>
                <a:off x="3045852" y="6181127"/>
                <a:ext cx="634139" cy="253490"/>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6" name="Freeform 35">
                <a:extLst>
                  <a:ext uri="{FF2B5EF4-FFF2-40B4-BE49-F238E27FC236}">
                    <a16:creationId xmlns:a16="http://schemas.microsoft.com/office/drawing/2014/main" id="{A33A0083-28B6-E543-8164-6523936D7228}"/>
                  </a:ext>
                </a:extLst>
              </p:cNvPr>
              <p:cNvSpPr>
                <a:spLocks noChangeArrowheads="1"/>
              </p:cNvSpPr>
              <p:nvPr/>
            </p:nvSpPr>
            <p:spPr bwMode="auto">
              <a:xfrm>
                <a:off x="5964190"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7" name="Freeform 36">
                <a:extLst>
                  <a:ext uri="{FF2B5EF4-FFF2-40B4-BE49-F238E27FC236}">
                    <a16:creationId xmlns:a16="http://schemas.microsoft.com/office/drawing/2014/main" id="{117EBB98-634D-CB40-88C1-FC2ABF290737}"/>
                  </a:ext>
                </a:extLst>
              </p:cNvPr>
              <p:cNvSpPr>
                <a:spLocks noChangeArrowheads="1"/>
              </p:cNvSpPr>
              <p:nvPr/>
            </p:nvSpPr>
            <p:spPr bwMode="auto">
              <a:xfrm>
                <a:off x="3679991" y="6181127"/>
                <a:ext cx="2284100" cy="253490"/>
              </a:xfrm>
              <a:custGeom>
                <a:avLst/>
                <a:gdLst>
                  <a:gd name="connsiteX0" fmla="*/ 1776870 w 2284100"/>
                  <a:gd name="connsiteY0" fmla="*/ 0 h 253490"/>
                  <a:gd name="connsiteX1" fmla="*/ 1777232 w 2284100"/>
                  <a:gd name="connsiteY1" fmla="*/ 0 h 253490"/>
                  <a:gd name="connsiteX2" fmla="*/ 2030483 w 2284100"/>
                  <a:gd name="connsiteY2" fmla="*/ 0 h 253490"/>
                  <a:gd name="connsiteX3" fmla="*/ 2273105 w 2284100"/>
                  <a:gd name="connsiteY3" fmla="*/ 242487 h 253490"/>
                  <a:gd name="connsiteX4" fmla="*/ 2284100 w 2284100"/>
                  <a:gd name="connsiteY4" fmla="*/ 253490 h 253490"/>
                  <a:gd name="connsiteX5" fmla="*/ 2030618 w 2284100"/>
                  <a:gd name="connsiteY5" fmla="*/ 253490 h 253490"/>
                  <a:gd name="connsiteX6" fmla="*/ 2030483 w 2284100"/>
                  <a:gd name="connsiteY6" fmla="*/ 253356 h 253490"/>
                  <a:gd name="connsiteX7" fmla="*/ 2030483 w 2284100"/>
                  <a:gd name="connsiteY7" fmla="*/ 363 h 253490"/>
                  <a:gd name="connsiteX8" fmla="*/ 1778923 w 2284100"/>
                  <a:gd name="connsiteY8" fmla="*/ 251545 h 253490"/>
                  <a:gd name="connsiteX9" fmla="*/ 1776978 w 2284100"/>
                  <a:gd name="connsiteY9" fmla="*/ 253490 h 253490"/>
                  <a:gd name="connsiteX10" fmla="*/ 1523648 w 2284100"/>
                  <a:gd name="connsiteY10" fmla="*/ 253490 h 253490"/>
                  <a:gd name="connsiteX11" fmla="*/ 1652238 w 2284100"/>
                  <a:gd name="connsiteY11" fmla="*/ 124867 h 253490"/>
                  <a:gd name="connsiteX12" fmla="*/ 253505 w 2284100"/>
                  <a:gd name="connsiteY12" fmla="*/ 0 h 253490"/>
                  <a:gd name="connsiteX13" fmla="*/ 507238 w 2284100"/>
                  <a:gd name="connsiteY13" fmla="*/ 0 h 253490"/>
                  <a:gd name="connsiteX14" fmla="*/ 749377 w 2284100"/>
                  <a:gd name="connsiteY14" fmla="*/ 242487 h 253490"/>
                  <a:gd name="connsiteX15" fmla="*/ 760391 w 2284100"/>
                  <a:gd name="connsiteY15" fmla="*/ 253490 h 253490"/>
                  <a:gd name="connsiteX16" fmla="*/ 507010 w 2284100"/>
                  <a:gd name="connsiteY16" fmla="*/ 253490 h 253490"/>
                  <a:gd name="connsiteX17" fmla="*/ 506876 w 2284100"/>
                  <a:gd name="connsiteY17" fmla="*/ 253356 h 253490"/>
                  <a:gd name="connsiteX18" fmla="*/ 506876 w 2284100"/>
                  <a:gd name="connsiteY18" fmla="*/ 363 h 253490"/>
                  <a:gd name="connsiteX19" fmla="*/ 255316 w 2284100"/>
                  <a:gd name="connsiteY19" fmla="*/ 251545 h 253490"/>
                  <a:gd name="connsiteX20" fmla="*/ 253372 w 2284100"/>
                  <a:gd name="connsiteY20" fmla="*/ 253490 h 253490"/>
                  <a:gd name="connsiteX21" fmla="*/ 0 w 2284100"/>
                  <a:gd name="connsiteY21" fmla="*/ 253490 h 253490"/>
                  <a:gd name="connsiteX22" fmla="*/ 128631 w 2284100"/>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100" h="253490">
                    <a:moveTo>
                      <a:pt x="1776870" y="0"/>
                    </a:moveTo>
                    <a:lnTo>
                      <a:pt x="1777232" y="0"/>
                    </a:lnTo>
                    <a:lnTo>
                      <a:pt x="2030483" y="0"/>
                    </a:lnTo>
                    <a:lnTo>
                      <a:pt x="2273105" y="242487"/>
                    </a:lnTo>
                    <a:lnTo>
                      <a:pt x="2284100" y="253490"/>
                    </a:lnTo>
                    <a:lnTo>
                      <a:pt x="2030618" y="253490"/>
                    </a:lnTo>
                    <a:lnTo>
                      <a:pt x="2030483" y="253356"/>
                    </a:lnTo>
                    <a:lnTo>
                      <a:pt x="2030483" y="363"/>
                    </a:lnTo>
                    <a:lnTo>
                      <a:pt x="1778923" y="251545"/>
                    </a:lnTo>
                    <a:lnTo>
                      <a:pt x="1776978" y="253490"/>
                    </a:lnTo>
                    <a:lnTo>
                      <a:pt x="1523648"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8" name="Freeform 37">
                <a:extLst>
                  <a:ext uri="{FF2B5EF4-FFF2-40B4-BE49-F238E27FC236}">
                    <a16:creationId xmlns:a16="http://schemas.microsoft.com/office/drawing/2014/main" id="{CD3F3FA6-F553-564E-B697-93ABC213DD80}"/>
                  </a:ext>
                </a:extLst>
              </p:cNvPr>
              <p:cNvSpPr>
                <a:spLocks noChangeArrowheads="1"/>
              </p:cNvSpPr>
              <p:nvPr/>
            </p:nvSpPr>
            <p:spPr bwMode="auto">
              <a:xfrm>
                <a:off x="7493667"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9" name="Freeform 38">
                <a:extLst>
                  <a:ext uri="{FF2B5EF4-FFF2-40B4-BE49-F238E27FC236}">
                    <a16:creationId xmlns:a16="http://schemas.microsoft.com/office/drawing/2014/main" id="{F840C6CF-E0FA-C247-AB22-4E2AEFF9420C}"/>
                  </a:ext>
                </a:extLst>
              </p:cNvPr>
              <p:cNvSpPr>
                <a:spLocks noChangeArrowheads="1"/>
              </p:cNvSpPr>
              <p:nvPr/>
            </p:nvSpPr>
            <p:spPr bwMode="auto">
              <a:xfrm>
                <a:off x="6090227"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0" name="Freeform 8">
                <a:extLst>
                  <a:ext uri="{FF2B5EF4-FFF2-40B4-BE49-F238E27FC236}">
                    <a16:creationId xmlns:a16="http://schemas.microsoft.com/office/drawing/2014/main" id="{E6DC75E3-FE1B-2341-81BC-D4692A51CDF6}"/>
                  </a:ext>
                </a:extLst>
              </p:cNvPr>
              <p:cNvSpPr>
                <a:spLocks noChangeArrowheads="1"/>
              </p:cNvSpPr>
              <p:nvPr/>
            </p:nvSpPr>
            <p:spPr bwMode="auto">
              <a:xfrm>
                <a:off x="9017273"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1" name="Freeform 40">
                <a:extLst>
                  <a:ext uri="{FF2B5EF4-FFF2-40B4-BE49-F238E27FC236}">
                    <a16:creationId xmlns:a16="http://schemas.microsoft.com/office/drawing/2014/main" id="{B0D1A1D5-4B60-4D44-9991-F121CF932912}"/>
                  </a:ext>
                </a:extLst>
              </p:cNvPr>
              <p:cNvSpPr>
                <a:spLocks noChangeArrowheads="1"/>
              </p:cNvSpPr>
              <p:nvPr/>
            </p:nvSpPr>
            <p:spPr bwMode="auto">
              <a:xfrm>
                <a:off x="6733075" y="6181127"/>
                <a:ext cx="2284099" cy="253490"/>
              </a:xfrm>
              <a:custGeom>
                <a:avLst/>
                <a:gdLst>
                  <a:gd name="connsiteX0" fmla="*/ 1776870 w 2284099"/>
                  <a:gd name="connsiteY0" fmla="*/ 0 h 253490"/>
                  <a:gd name="connsiteX1" fmla="*/ 1777232 w 2284099"/>
                  <a:gd name="connsiteY1" fmla="*/ 0 h 253490"/>
                  <a:gd name="connsiteX2" fmla="*/ 2030482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2 w 2284099"/>
                  <a:gd name="connsiteY6" fmla="*/ 253356 h 253490"/>
                  <a:gd name="connsiteX7" fmla="*/ 2030482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2" y="0"/>
                    </a:lnTo>
                    <a:lnTo>
                      <a:pt x="2273105" y="242487"/>
                    </a:lnTo>
                    <a:lnTo>
                      <a:pt x="2284099" y="253490"/>
                    </a:lnTo>
                    <a:lnTo>
                      <a:pt x="2030617" y="253490"/>
                    </a:lnTo>
                    <a:lnTo>
                      <a:pt x="2030482" y="253356"/>
                    </a:lnTo>
                    <a:lnTo>
                      <a:pt x="2030482"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2" name="Freeform 41">
                <a:extLst>
                  <a:ext uri="{FF2B5EF4-FFF2-40B4-BE49-F238E27FC236}">
                    <a16:creationId xmlns:a16="http://schemas.microsoft.com/office/drawing/2014/main" id="{DDAFABE7-4CDE-7648-90A7-29945BE5496B}"/>
                  </a:ext>
                </a:extLst>
              </p:cNvPr>
              <p:cNvSpPr>
                <a:spLocks noChangeArrowheads="1"/>
              </p:cNvSpPr>
              <p:nvPr/>
            </p:nvSpPr>
            <p:spPr bwMode="auto">
              <a:xfrm>
                <a:off x="10539518"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3" name="Freeform 42">
                <a:extLst>
                  <a:ext uri="{FF2B5EF4-FFF2-40B4-BE49-F238E27FC236}">
                    <a16:creationId xmlns:a16="http://schemas.microsoft.com/office/drawing/2014/main" id="{DFC1214E-EFE4-1340-A194-19F3B793095D}"/>
                  </a:ext>
                </a:extLst>
              </p:cNvPr>
              <p:cNvSpPr>
                <a:spLocks noChangeArrowheads="1"/>
              </p:cNvSpPr>
              <p:nvPr/>
            </p:nvSpPr>
            <p:spPr bwMode="auto">
              <a:xfrm>
                <a:off x="9144786"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4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4"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4" name="Freeform 8">
                <a:extLst>
                  <a:ext uri="{FF2B5EF4-FFF2-40B4-BE49-F238E27FC236}">
                    <a16:creationId xmlns:a16="http://schemas.microsoft.com/office/drawing/2014/main" id="{34D1D354-77E1-6D42-BA9F-B6DDF66A2DEA}"/>
                  </a:ext>
                </a:extLst>
              </p:cNvPr>
              <p:cNvSpPr>
                <a:spLocks noChangeArrowheads="1"/>
              </p:cNvSpPr>
              <p:nvPr/>
            </p:nvSpPr>
            <p:spPr bwMode="auto">
              <a:xfrm>
                <a:off x="12063124"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5" name="Freeform 44">
                <a:extLst>
                  <a:ext uri="{FF2B5EF4-FFF2-40B4-BE49-F238E27FC236}">
                    <a16:creationId xmlns:a16="http://schemas.microsoft.com/office/drawing/2014/main" id="{E3179D46-2EDB-1D48-B112-E7FE06EFCE8C}"/>
                  </a:ext>
                </a:extLst>
              </p:cNvPr>
              <p:cNvSpPr>
                <a:spLocks noChangeArrowheads="1"/>
              </p:cNvSpPr>
              <p:nvPr/>
            </p:nvSpPr>
            <p:spPr bwMode="auto">
              <a:xfrm>
                <a:off x="9778926" y="6181127"/>
                <a:ext cx="2284099" cy="253490"/>
              </a:xfrm>
              <a:custGeom>
                <a:avLst/>
                <a:gdLst>
                  <a:gd name="connsiteX0" fmla="*/ 1776870 w 2284099"/>
                  <a:gd name="connsiteY0" fmla="*/ 0 h 253490"/>
                  <a:gd name="connsiteX1" fmla="*/ 1777232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8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5 w 2284099"/>
                  <a:gd name="connsiteY17" fmla="*/ 253356 h 253490"/>
                  <a:gd name="connsiteX18" fmla="*/ 506875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3" y="0"/>
                    </a:lnTo>
                    <a:lnTo>
                      <a:pt x="2273105" y="242487"/>
                    </a:lnTo>
                    <a:lnTo>
                      <a:pt x="2284099" y="253490"/>
                    </a:lnTo>
                    <a:lnTo>
                      <a:pt x="2030618" y="253490"/>
                    </a:lnTo>
                    <a:lnTo>
                      <a:pt x="2030483" y="253356"/>
                    </a:lnTo>
                    <a:lnTo>
                      <a:pt x="2030483"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5" y="253356"/>
                    </a:lnTo>
                    <a:lnTo>
                      <a:pt x="506875"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24" name="Freeform 23">
              <a:extLst>
                <a:ext uri="{FF2B5EF4-FFF2-40B4-BE49-F238E27FC236}">
                  <a16:creationId xmlns:a16="http://schemas.microsoft.com/office/drawing/2014/main" id="{44F2A635-98BE-C243-9EB0-DC16562E1F60}"/>
                </a:ext>
              </a:extLst>
            </p:cNvPr>
            <p:cNvSpPr>
              <a:spLocks noChangeArrowheads="1"/>
            </p:cNvSpPr>
            <p:nvPr/>
          </p:nvSpPr>
          <p:spPr bwMode="auto">
            <a:xfrm>
              <a:off x="9654096" y="5929172"/>
              <a:ext cx="479553" cy="159419"/>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5" name="Freeform 24">
              <a:extLst>
                <a:ext uri="{FF2B5EF4-FFF2-40B4-BE49-F238E27FC236}">
                  <a16:creationId xmlns:a16="http://schemas.microsoft.com/office/drawing/2014/main" id="{5CBAEAA3-CBD1-DE46-A9E1-49C4865BBDD5}"/>
                </a:ext>
              </a:extLst>
            </p:cNvPr>
            <p:cNvSpPr>
              <a:spLocks noChangeArrowheads="1"/>
            </p:cNvSpPr>
            <p:nvPr/>
          </p:nvSpPr>
          <p:spPr bwMode="auto">
            <a:xfrm>
              <a:off x="8776898" y="5929172"/>
              <a:ext cx="398833" cy="159419"/>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6" name="Freeform 8">
              <a:extLst>
                <a:ext uri="{FF2B5EF4-FFF2-40B4-BE49-F238E27FC236}">
                  <a16:creationId xmlns:a16="http://schemas.microsoft.com/office/drawing/2014/main" id="{4E15E9FB-19BE-404C-B16C-D4F0ECD30983}"/>
                </a:ext>
              </a:extLst>
            </p:cNvPr>
            <p:cNvSpPr>
              <a:spLocks noChangeArrowheads="1"/>
            </p:cNvSpPr>
            <p:nvPr/>
          </p:nvSpPr>
          <p:spPr bwMode="auto">
            <a:xfrm>
              <a:off x="10612349" y="5929172"/>
              <a:ext cx="81055" cy="81050"/>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7" name="Freeform 26">
              <a:extLst>
                <a:ext uri="{FF2B5EF4-FFF2-40B4-BE49-F238E27FC236}">
                  <a16:creationId xmlns:a16="http://schemas.microsoft.com/office/drawing/2014/main" id="{C1137FDF-87E1-E34F-AADE-2B610DAC0504}"/>
                </a:ext>
              </a:extLst>
            </p:cNvPr>
            <p:cNvSpPr>
              <a:spLocks noChangeArrowheads="1"/>
            </p:cNvSpPr>
            <p:nvPr/>
          </p:nvSpPr>
          <p:spPr bwMode="auto">
            <a:xfrm>
              <a:off x="9175732" y="5929172"/>
              <a:ext cx="1436555" cy="159419"/>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8" name="Freeform 27">
              <a:extLst>
                <a:ext uri="{FF2B5EF4-FFF2-40B4-BE49-F238E27FC236}">
                  <a16:creationId xmlns:a16="http://schemas.microsoft.com/office/drawing/2014/main" id="{7B203469-E37D-D841-B54D-D2C66E9F518B}"/>
                </a:ext>
              </a:extLst>
            </p:cNvPr>
            <p:cNvSpPr>
              <a:spLocks noChangeArrowheads="1"/>
            </p:cNvSpPr>
            <p:nvPr/>
          </p:nvSpPr>
          <p:spPr bwMode="auto">
            <a:xfrm>
              <a:off x="11106505" y="5929172"/>
              <a:ext cx="479553" cy="159419"/>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9" name="Freeform 28">
              <a:extLst>
                <a:ext uri="{FF2B5EF4-FFF2-40B4-BE49-F238E27FC236}">
                  <a16:creationId xmlns:a16="http://schemas.microsoft.com/office/drawing/2014/main" id="{81BCD951-607F-134C-A50F-5E1066ADF6F3}"/>
                </a:ext>
              </a:extLst>
            </p:cNvPr>
            <p:cNvSpPr>
              <a:spLocks noChangeArrowheads="1"/>
            </p:cNvSpPr>
            <p:nvPr/>
          </p:nvSpPr>
          <p:spPr bwMode="auto">
            <a:xfrm>
              <a:off x="10692547" y="5929172"/>
              <a:ext cx="398834" cy="159419"/>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46" name="Title 1">
            <a:extLst>
              <a:ext uri="{FF2B5EF4-FFF2-40B4-BE49-F238E27FC236}">
                <a16:creationId xmlns:a16="http://schemas.microsoft.com/office/drawing/2014/main" id="{9155CD24-E82C-EC4A-B738-620FD1FFB732}"/>
              </a:ext>
            </a:extLst>
          </p:cNvPr>
          <p:cNvSpPr>
            <a:spLocks noGrp="1"/>
          </p:cNvSpPr>
          <p:nvPr>
            <p:ph type="title" hasCustomPrompt="1"/>
          </p:nvPr>
        </p:nvSpPr>
        <p:spPr>
          <a:xfrm>
            <a:off x="554182" y="357809"/>
            <a:ext cx="11083636" cy="824948"/>
          </a:xfrm>
        </p:spPr>
        <p:txBody>
          <a:bodyPr anchor="t">
            <a:normAutofit/>
          </a:bodyPr>
          <a:lstStyle>
            <a:lvl1pPr algn="ctr">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Tree>
    <p:extLst>
      <p:ext uri="{BB962C8B-B14F-4D97-AF65-F5344CB8AC3E}">
        <p14:creationId xmlns:p14="http://schemas.microsoft.com/office/powerpoint/2010/main" val="2226391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attern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F34FA0-0DC5-F24C-B63E-D128F673B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4357"/>
          <a:stretch/>
        </p:blipFill>
        <p:spPr>
          <a:xfrm>
            <a:off x="7085938" y="0"/>
            <a:ext cx="5106062" cy="6420678"/>
          </a:xfrm>
          <a:prstGeom prst="rect">
            <a:avLst/>
          </a:prstGeom>
        </p:spPr>
      </p:pic>
      <p:pic>
        <p:nvPicPr>
          <p:cNvPr id="10" name="Picture 9">
            <a:extLst>
              <a:ext uri="{FF2B5EF4-FFF2-40B4-BE49-F238E27FC236}">
                <a16:creationId xmlns:a16="http://schemas.microsoft.com/office/drawing/2014/main" id="{F008420B-C8C0-614C-BAC6-C56F62F1DB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6719" y="1459654"/>
            <a:ext cx="557316" cy="716549"/>
          </a:xfrm>
          <a:prstGeom prst="rect">
            <a:avLst/>
          </a:prstGeom>
        </p:spPr>
      </p:pic>
      <p:pic>
        <p:nvPicPr>
          <p:cNvPr id="11" name="Picture 10">
            <a:extLst>
              <a:ext uri="{FF2B5EF4-FFF2-40B4-BE49-F238E27FC236}">
                <a16:creationId xmlns:a16="http://schemas.microsoft.com/office/drawing/2014/main" id="{65151A0E-BD53-4741-BC66-1F7FF7BB42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580" y="1459654"/>
            <a:ext cx="557316" cy="716549"/>
          </a:xfrm>
          <a:prstGeom prst="rect">
            <a:avLst/>
          </a:prstGeom>
        </p:spPr>
      </p:pic>
      <p:sp>
        <p:nvSpPr>
          <p:cNvPr id="26" name="Content Placeholder 2">
            <a:extLst>
              <a:ext uri="{FF2B5EF4-FFF2-40B4-BE49-F238E27FC236}">
                <a16:creationId xmlns:a16="http://schemas.microsoft.com/office/drawing/2014/main" id="{29651B44-1591-EE4C-B083-EAE2FBEDB689}"/>
              </a:ext>
            </a:extLst>
          </p:cNvPr>
          <p:cNvSpPr>
            <a:spLocks noGrp="1"/>
          </p:cNvSpPr>
          <p:nvPr>
            <p:ph idx="1" hasCustomPrompt="1"/>
          </p:nvPr>
        </p:nvSpPr>
        <p:spPr>
          <a:xfrm>
            <a:off x="416720" y="4718992"/>
            <a:ext cx="6448778" cy="519591"/>
          </a:xfrm>
        </p:spPr>
        <p:txBody>
          <a:bodyPr>
            <a:normAutofit/>
          </a:bodyPr>
          <a:lstStyle>
            <a:lvl1pPr marL="0" indent="0">
              <a:buNone/>
              <a:defRPr sz="1800" b="0" i="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2pPr>
            <a:lvl3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3pPr>
            <a:lvl4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4pPr>
            <a:lvl5pPr>
              <a:defRPr sz="2400" b="0" i="0" baseline="0">
                <a:solidFill>
                  <a:srgbClr val="575759"/>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—Quote Source</a:t>
            </a:r>
          </a:p>
        </p:txBody>
      </p:sp>
      <p:sp>
        <p:nvSpPr>
          <p:cNvPr id="8" name="Title 1">
            <a:extLst>
              <a:ext uri="{FF2B5EF4-FFF2-40B4-BE49-F238E27FC236}">
                <a16:creationId xmlns:a16="http://schemas.microsoft.com/office/drawing/2014/main" id="{F02B8F02-4FC8-2F45-BA74-195E36FC56E9}"/>
              </a:ext>
            </a:extLst>
          </p:cNvPr>
          <p:cNvSpPr>
            <a:spLocks noGrp="1"/>
          </p:cNvSpPr>
          <p:nvPr>
            <p:ph type="title" hasCustomPrompt="1"/>
          </p:nvPr>
        </p:nvSpPr>
        <p:spPr>
          <a:xfrm>
            <a:off x="416719" y="2258270"/>
            <a:ext cx="6448778" cy="2460722"/>
          </a:xfrm>
        </p:spPr>
        <p:txBody>
          <a:bodyPr anchor="t">
            <a:normAutofit/>
          </a:bodyPr>
          <a:lstStyle>
            <a:lvl1pPr>
              <a:lnSpc>
                <a:spcPts val="3260"/>
              </a:lnSpc>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quote text lorem ipsum dolor sit </a:t>
            </a:r>
            <a:r>
              <a:rPr lang="en-US" dirty="0" err="1"/>
              <a:t>amit</a:t>
            </a:r>
            <a:r>
              <a:rPr lang="en-US" dirty="0"/>
              <a:t> </a:t>
            </a:r>
            <a:r>
              <a:rPr lang="en-US" dirty="0" err="1"/>
              <a:t>ut</a:t>
            </a:r>
            <a:r>
              <a:rPr lang="en-US" dirty="0"/>
              <a:t> Maecenas </a:t>
            </a:r>
            <a:r>
              <a:rPr lang="en-US" dirty="0" err="1"/>
              <a:t>ullamcorper</a:t>
            </a:r>
            <a:r>
              <a:rPr lang="en-US" dirty="0"/>
              <a:t>, dui et </a:t>
            </a:r>
            <a:r>
              <a:rPr lang="en-US" dirty="0" err="1"/>
              <a:t>placerat</a:t>
            </a:r>
            <a:r>
              <a:rPr lang="en-US" dirty="0"/>
              <a:t> </a:t>
            </a:r>
            <a:r>
              <a:rPr lang="en-US" dirty="0" err="1"/>
              <a:t>feugiat</a:t>
            </a:r>
            <a:r>
              <a:rPr lang="en-US" dirty="0"/>
              <a:t>.</a:t>
            </a:r>
          </a:p>
        </p:txBody>
      </p:sp>
    </p:spTree>
    <p:extLst>
      <p:ext uri="{BB962C8B-B14F-4D97-AF65-F5344CB8AC3E}">
        <p14:creationId xmlns:p14="http://schemas.microsoft.com/office/powerpoint/2010/main" val="425638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attern Header 7">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744FDFE-FE22-BD48-B60C-82FC57460858}"/>
              </a:ext>
            </a:extLst>
          </p:cNvPr>
          <p:cNvGrpSpPr>
            <a:grpSpLocks noChangeAspect="1"/>
          </p:cNvGrpSpPr>
          <p:nvPr userDrawn="1"/>
        </p:nvGrpSpPr>
        <p:grpSpPr>
          <a:xfrm>
            <a:off x="-3236" y="1065"/>
            <a:ext cx="12192000" cy="185510"/>
            <a:chOff x="1108898" y="5929172"/>
            <a:chExt cx="10477160" cy="159419"/>
          </a:xfrm>
          <a:solidFill>
            <a:schemeClr val="accent6"/>
          </a:solidFill>
        </p:grpSpPr>
        <p:grpSp>
          <p:nvGrpSpPr>
            <p:cNvPr id="23" name="Group 22">
              <a:extLst>
                <a:ext uri="{FF2B5EF4-FFF2-40B4-BE49-F238E27FC236}">
                  <a16:creationId xmlns:a16="http://schemas.microsoft.com/office/drawing/2014/main" id="{761B7204-5B2A-754A-9435-84B6990D0303}"/>
                </a:ext>
              </a:extLst>
            </p:cNvPr>
            <p:cNvGrpSpPr>
              <a:grpSpLocks noChangeAspect="1"/>
            </p:cNvGrpSpPr>
            <p:nvPr/>
          </p:nvGrpSpPr>
          <p:grpSpPr>
            <a:xfrm>
              <a:off x="1108898" y="5929172"/>
              <a:ext cx="7668000" cy="159419"/>
              <a:chOff x="1" y="6181127"/>
              <a:chExt cx="12191999" cy="253490"/>
            </a:xfrm>
            <a:grpFill/>
          </p:grpSpPr>
          <p:sp>
            <p:nvSpPr>
              <p:cNvPr id="30" name="Freeform 29">
                <a:extLst>
                  <a:ext uri="{FF2B5EF4-FFF2-40B4-BE49-F238E27FC236}">
                    <a16:creationId xmlns:a16="http://schemas.microsoft.com/office/drawing/2014/main" id="{4FFDE1CD-0464-6849-BE4B-289729655ADF}"/>
                  </a:ext>
                </a:extLst>
              </p:cNvPr>
              <p:cNvSpPr>
                <a:spLocks noChangeArrowheads="1"/>
              </p:cNvSpPr>
              <p:nvPr/>
            </p:nvSpPr>
            <p:spPr bwMode="auto">
              <a:xfrm>
                <a:off x="1394732" y="6181127"/>
                <a:ext cx="762482" cy="253490"/>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1" name="Freeform 30">
                <a:extLst>
                  <a:ext uri="{FF2B5EF4-FFF2-40B4-BE49-F238E27FC236}">
                    <a16:creationId xmlns:a16="http://schemas.microsoft.com/office/drawing/2014/main" id="{2438B812-6043-4346-9DCF-F6D1C753BEC1}"/>
                  </a:ext>
                </a:extLst>
              </p:cNvPr>
              <p:cNvSpPr>
                <a:spLocks noChangeArrowheads="1"/>
              </p:cNvSpPr>
              <p:nvPr/>
            </p:nvSpPr>
            <p:spPr bwMode="auto">
              <a:xfrm>
                <a:off x="1"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2" name="Freeform 8">
                <a:extLst>
                  <a:ext uri="{FF2B5EF4-FFF2-40B4-BE49-F238E27FC236}">
                    <a16:creationId xmlns:a16="http://schemas.microsoft.com/office/drawing/2014/main" id="{715EDF07-2265-1047-B234-4803786F128B}"/>
                  </a:ext>
                </a:extLst>
              </p:cNvPr>
              <p:cNvSpPr>
                <a:spLocks noChangeArrowheads="1"/>
              </p:cNvSpPr>
              <p:nvPr/>
            </p:nvSpPr>
            <p:spPr bwMode="auto">
              <a:xfrm>
                <a:off x="2918339"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3" name="Freeform 32">
                <a:extLst>
                  <a:ext uri="{FF2B5EF4-FFF2-40B4-BE49-F238E27FC236}">
                    <a16:creationId xmlns:a16="http://schemas.microsoft.com/office/drawing/2014/main" id="{4D89F979-5DD7-E141-8938-B8E928730AC9}"/>
                  </a:ext>
                </a:extLst>
              </p:cNvPr>
              <p:cNvSpPr>
                <a:spLocks noChangeArrowheads="1"/>
              </p:cNvSpPr>
              <p:nvPr/>
            </p:nvSpPr>
            <p:spPr bwMode="auto">
              <a:xfrm>
                <a:off x="634141" y="6181127"/>
                <a:ext cx="2284099" cy="253490"/>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4" name="Freeform 33">
                <a:extLst>
                  <a:ext uri="{FF2B5EF4-FFF2-40B4-BE49-F238E27FC236}">
                    <a16:creationId xmlns:a16="http://schemas.microsoft.com/office/drawing/2014/main" id="{C8F4FABF-DBF9-494A-8A6E-61B5B3180DDF}"/>
                  </a:ext>
                </a:extLst>
              </p:cNvPr>
              <p:cNvSpPr>
                <a:spLocks noChangeArrowheads="1"/>
              </p:cNvSpPr>
              <p:nvPr/>
            </p:nvSpPr>
            <p:spPr bwMode="auto">
              <a:xfrm>
                <a:off x="4440584"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5" name="Freeform 34">
                <a:extLst>
                  <a:ext uri="{FF2B5EF4-FFF2-40B4-BE49-F238E27FC236}">
                    <a16:creationId xmlns:a16="http://schemas.microsoft.com/office/drawing/2014/main" id="{94420E9D-02EF-EE42-A129-B8C93ADF170B}"/>
                  </a:ext>
                </a:extLst>
              </p:cNvPr>
              <p:cNvSpPr>
                <a:spLocks noChangeArrowheads="1"/>
              </p:cNvSpPr>
              <p:nvPr/>
            </p:nvSpPr>
            <p:spPr bwMode="auto">
              <a:xfrm>
                <a:off x="3045852" y="6181127"/>
                <a:ext cx="634139" cy="253490"/>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6" name="Freeform 35">
                <a:extLst>
                  <a:ext uri="{FF2B5EF4-FFF2-40B4-BE49-F238E27FC236}">
                    <a16:creationId xmlns:a16="http://schemas.microsoft.com/office/drawing/2014/main" id="{A33A0083-28B6-E543-8164-6523936D7228}"/>
                  </a:ext>
                </a:extLst>
              </p:cNvPr>
              <p:cNvSpPr>
                <a:spLocks noChangeArrowheads="1"/>
              </p:cNvSpPr>
              <p:nvPr/>
            </p:nvSpPr>
            <p:spPr bwMode="auto">
              <a:xfrm>
                <a:off x="5964190"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7" name="Freeform 36">
                <a:extLst>
                  <a:ext uri="{FF2B5EF4-FFF2-40B4-BE49-F238E27FC236}">
                    <a16:creationId xmlns:a16="http://schemas.microsoft.com/office/drawing/2014/main" id="{117EBB98-634D-CB40-88C1-FC2ABF290737}"/>
                  </a:ext>
                </a:extLst>
              </p:cNvPr>
              <p:cNvSpPr>
                <a:spLocks noChangeArrowheads="1"/>
              </p:cNvSpPr>
              <p:nvPr/>
            </p:nvSpPr>
            <p:spPr bwMode="auto">
              <a:xfrm>
                <a:off x="3679991" y="6181127"/>
                <a:ext cx="2284100" cy="253490"/>
              </a:xfrm>
              <a:custGeom>
                <a:avLst/>
                <a:gdLst>
                  <a:gd name="connsiteX0" fmla="*/ 1776870 w 2284100"/>
                  <a:gd name="connsiteY0" fmla="*/ 0 h 253490"/>
                  <a:gd name="connsiteX1" fmla="*/ 1777232 w 2284100"/>
                  <a:gd name="connsiteY1" fmla="*/ 0 h 253490"/>
                  <a:gd name="connsiteX2" fmla="*/ 2030483 w 2284100"/>
                  <a:gd name="connsiteY2" fmla="*/ 0 h 253490"/>
                  <a:gd name="connsiteX3" fmla="*/ 2273105 w 2284100"/>
                  <a:gd name="connsiteY3" fmla="*/ 242487 h 253490"/>
                  <a:gd name="connsiteX4" fmla="*/ 2284100 w 2284100"/>
                  <a:gd name="connsiteY4" fmla="*/ 253490 h 253490"/>
                  <a:gd name="connsiteX5" fmla="*/ 2030618 w 2284100"/>
                  <a:gd name="connsiteY5" fmla="*/ 253490 h 253490"/>
                  <a:gd name="connsiteX6" fmla="*/ 2030483 w 2284100"/>
                  <a:gd name="connsiteY6" fmla="*/ 253356 h 253490"/>
                  <a:gd name="connsiteX7" fmla="*/ 2030483 w 2284100"/>
                  <a:gd name="connsiteY7" fmla="*/ 363 h 253490"/>
                  <a:gd name="connsiteX8" fmla="*/ 1778923 w 2284100"/>
                  <a:gd name="connsiteY8" fmla="*/ 251545 h 253490"/>
                  <a:gd name="connsiteX9" fmla="*/ 1776978 w 2284100"/>
                  <a:gd name="connsiteY9" fmla="*/ 253490 h 253490"/>
                  <a:gd name="connsiteX10" fmla="*/ 1523648 w 2284100"/>
                  <a:gd name="connsiteY10" fmla="*/ 253490 h 253490"/>
                  <a:gd name="connsiteX11" fmla="*/ 1652238 w 2284100"/>
                  <a:gd name="connsiteY11" fmla="*/ 124867 h 253490"/>
                  <a:gd name="connsiteX12" fmla="*/ 253505 w 2284100"/>
                  <a:gd name="connsiteY12" fmla="*/ 0 h 253490"/>
                  <a:gd name="connsiteX13" fmla="*/ 507238 w 2284100"/>
                  <a:gd name="connsiteY13" fmla="*/ 0 h 253490"/>
                  <a:gd name="connsiteX14" fmla="*/ 749377 w 2284100"/>
                  <a:gd name="connsiteY14" fmla="*/ 242487 h 253490"/>
                  <a:gd name="connsiteX15" fmla="*/ 760391 w 2284100"/>
                  <a:gd name="connsiteY15" fmla="*/ 253490 h 253490"/>
                  <a:gd name="connsiteX16" fmla="*/ 507010 w 2284100"/>
                  <a:gd name="connsiteY16" fmla="*/ 253490 h 253490"/>
                  <a:gd name="connsiteX17" fmla="*/ 506876 w 2284100"/>
                  <a:gd name="connsiteY17" fmla="*/ 253356 h 253490"/>
                  <a:gd name="connsiteX18" fmla="*/ 506876 w 2284100"/>
                  <a:gd name="connsiteY18" fmla="*/ 363 h 253490"/>
                  <a:gd name="connsiteX19" fmla="*/ 255316 w 2284100"/>
                  <a:gd name="connsiteY19" fmla="*/ 251545 h 253490"/>
                  <a:gd name="connsiteX20" fmla="*/ 253372 w 2284100"/>
                  <a:gd name="connsiteY20" fmla="*/ 253490 h 253490"/>
                  <a:gd name="connsiteX21" fmla="*/ 0 w 2284100"/>
                  <a:gd name="connsiteY21" fmla="*/ 253490 h 253490"/>
                  <a:gd name="connsiteX22" fmla="*/ 128631 w 2284100"/>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100" h="253490">
                    <a:moveTo>
                      <a:pt x="1776870" y="0"/>
                    </a:moveTo>
                    <a:lnTo>
                      <a:pt x="1777232" y="0"/>
                    </a:lnTo>
                    <a:lnTo>
                      <a:pt x="2030483" y="0"/>
                    </a:lnTo>
                    <a:lnTo>
                      <a:pt x="2273105" y="242487"/>
                    </a:lnTo>
                    <a:lnTo>
                      <a:pt x="2284100" y="253490"/>
                    </a:lnTo>
                    <a:lnTo>
                      <a:pt x="2030618" y="253490"/>
                    </a:lnTo>
                    <a:lnTo>
                      <a:pt x="2030483" y="253356"/>
                    </a:lnTo>
                    <a:lnTo>
                      <a:pt x="2030483" y="363"/>
                    </a:lnTo>
                    <a:lnTo>
                      <a:pt x="1778923" y="251545"/>
                    </a:lnTo>
                    <a:lnTo>
                      <a:pt x="1776978" y="253490"/>
                    </a:lnTo>
                    <a:lnTo>
                      <a:pt x="1523648"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8" name="Freeform 37">
                <a:extLst>
                  <a:ext uri="{FF2B5EF4-FFF2-40B4-BE49-F238E27FC236}">
                    <a16:creationId xmlns:a16="http://schemas.microsoft.com/office/drawing/2014/main" id="{CD3F3FA6-F553-564E-B697-93ABC213DD80}"/>
                  </a:ext>
                </a:extLst>
              </p:cNvPr>
              <p:cNvSpPr>
                <a:spLocks noChangeArrowheads="1"/>
              </p:cNvSpPr>
              <p:nvPr/>
            </p:nvSpPr>
            <p:spPr bwMode="auto">
              <a:xfrm>
                <a:off x="7493667"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39" name="Freeform 38">
                <a:extLst>
                  <a:ext uri="{FF2B5EF4-FFF2-40B4-BE49-F238E27FC236}">
                    <a16:creationId xmlns:a16="http://schemas.microsoft.com/office/drawing/2014/main" id="{F840C6CF-E0FA-C247-AB22-4E2AEFF9420C}"/>
                  </a:ext>
                </a:extLst>
              </p:cNvPr>
              <p:cNvSpPr>
                <a:spLocks noChangeArrowheads="1"/>
              </p:cNvSpPr>
              <p:nvPr/>
            </p:nvSpPr>
            <p:spPr bwMode="auto">
              <a:xfrm>
                <a:off x="6090227"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0" name="Freeform 8">
                <a:extLst>
                  <a:ext uri="{FF2B5EF4-FFF2-40B4-BE49-F238E27FC236}">
                    <a16:creationId xmlns:a16="http://schemas.microsoft.com/office/drawing/2014/main" id="{E6DC75E3-FE1B-2341-81BC-D4692A51CDF6}"/>
                  </a:ext>
                </a:extLst>
              </p:cNvPr>
              <p:cNvSpPr>
                <a:spLocks noChangeArrowheads="1"/>
              </p:cNvSpPr>
              <p:nvPr/>
            </p:nvSpPr>
            <p:spPr bwMode="auto">
              <a:xfrm>
                <a:off x="9017273"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1" name="Freeform 40">
                <a:extLst>
                  <a:ext uri="{FF2B5EF4-FFF2-40B4-BE49-F238E27FC236}">
                    <a16:creationId xmlns:a16="http://schemas.microsoft.com/office/drawing/2014/main" id="{B0D1A1D5-4B60-4D44-9991-F121CF932912}"/>
                  </a:ext>
                </a:extLst>
              </p:cNvPr>
              <p:cNvSpPr>
                <a:spLocks noChangeArrowheads="1"/>
              </p:cNvSpPr>
              <p:nvPr/>
            </p:nvSpPr>
            <p:spPr bwMode="auto">
              <a:xfrm>
                <a:off x="6733075" y="6181127"/>
                <a:ext cx="2284099" cy="253490"/>
              </a:xfrm>
              <a:custGeom>
                <a:avLst/>
                <a:gdLst>
                  <a:gd name="connsiteX0" fmla="*/ 1776870 w 2284099"/>
                  <a:gd name="connsiteY0" fmla="*/ 0 h 253490"/>
                  <a:gd name="connsiteX1" fmla="*/ 1777232 w 2284099"/>
                  <a:gd name="connsiteY1" fmla="*/ 0 h 253490"/>
                  <a:gd name="connsiteX2" fmla="*/ 2030482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2 w 2284099"/>
                  <a:gd name="connsiteY6" fmla="*/ 253356 h 253490"/>
                  <a:gd name="connsiteX7" fmla="*/ 2030482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2" y="0"/>
                    </a:lnTo>
                    <a:lnTo>
                      <a:pt x="2273105" y="242487"/>
                    </a:lnTo>
                    <a:lnTo>
                      <a:pt x="2284099" y="253490"/>
                    </a:lnTo>
                    <a:lnTo>
                      <a:pt x="2030617" y="253490"/>
                    </a:lnTo>
                    <a:lnTo>
                      <a:pt x="2030482" y="253356"/>
                    </a:lnTo>
                    <a:lnTo>
                      <a:pt x="2030482"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2" name="Freeform 41">
                <a:extLst>
                  <a:ext uri="{FF2B5EF4-FFF2-40B4-BE49-F238E27FC236}">
                    <a16:creationId xmlns:a16="http://schemas.microsoft.com/office/drawing/2014/main" id="{DDAFABE7-4CDE-7648-90A7-29945BE5496B}"/>
                  </a:ext>
                </a:extLst>
              </p:cNvPr>
              <p:cNvSpPr>
                <a:spLocks noChangeArrowheads="1"/>
              </p:cNvSpPr>
              <p:nvPr/>
            </p:nvSpPr>
            <p:spPr bwMode="auto">
              <a:xfrm>
                <a:off x="10539518" y="6181127"/>
                <a:ext cx="762481" cy="253490"/>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8 w 762481"/>
                  <a:gd name="connsiteY9" fmla="*/ 253490 h 253490"/>
                  <a:gd name="connsiteX10" fmla="*/ 255853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8" y="253490"/>
                    </a:lnTo>
                    <a:lnTo>
                      <a:pt x="255853"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3" name="Freeform 42">
                <a:extLst>
                  <a:ext uri="{FF2B5EF4-FFF2-40B4-BE49-F238E27FC236}">
                    <a16:creationId xmlns:a16="http://schemas.microsoft.com/office/drawing/2014/main" id="{DFC1214E-EFE4-1340-A194-19F3B793095D}"/>
                  </a:ext>
                </a:extLst>
              </p:cNvPr>
              <p:cNvSpPr>
                <a:spLocks noChangeArrowheads="1"/>
              </p:cNvSpPr>
              <p:nvPr/>
            </p:nvSpPr>
            <p:spPr bwMode="auto">
              <a:xfrm>
                <a:off x="9144786" y="6181127"/>
                <a:ext cx="634138" cy="253490"/>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4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4"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4" name="Freeform 8">
                <a:extLst>
                  <a:ext uri="{FF2B5EF4-FFF2-40B4-BE49-F238E27FC236}">
                    <a16:creationId xmlns:a16="http://schemas.microsoft.com/office/drawing/2014/main" id="{34D1D354-77E1-6D42-BA9F-B6DDF66A2DEA}"/>
                  </a:ext>
                </a:extLst>
              </p:cNvPr>
              <p:cNvSpPr>
                <a:spLocks noChangeArrowheads="1"/>
              </p:cNvSpPr>
              <p:nvPr/>
            </p:nvSpPr>
            <p:spPr bwMode="auto">
              <a:xfrm>
                <a:off x="12063124" y="6181127"/>
                <a:ext cx="128876" cy="128876"/>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45" name="Freeform 44">
                <a:extLst>
                  <a:ext uri="{FF2B5EF4-FFF2-40B4-BE49-F238E27FC236}">
                    <a16:creationId xmlns:a16="http://schemas.microsoft.com/office/drawing/2014/main" id="{E3179D46-2EDB-1D48-B112-E7FE06EFCE8C}"/>
                  </a:ext>
                </a:extLst>
              </p:cNvPr>
              <p:cNvSpPr>
                <a:spLocks noChangeArrowheads="1"/>
              </p:cNvSpPr>
              <p:nvPr/>
            </p:nvSpPr>
            <p:spPr bwMode="auto">
              <a:xfrm>
                <a:off x="9778926" y="6181127"/>
                <a:ext cx="2284099" cy="253490"/>
              </a:xfrm>
              <a:custGeom>
                <a:avLst/>
                <a:gdLst>
                  <a:gd name="connsiteX0" fmla="*/ 1776870 w 2284099"/>
                  <a:gd name="connsiteY0" fmla="*/ 0 h 253490"/>
                  <a:gd name="connsiteX1" fmla="*/ 1777232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8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7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0 w 2284099"/>
                  <a:gd name="connsiteY15" fmla="*/ 253490 h 253490"/>
                  <a:gd name="connsiteX16" fmla="*/ 507010 w 2284099"/>
                  <a:gd name="connsiteY16" fmla="*/ 253490 h 253490"/>
                  <a:gd name="connsiteX17" fmla="*/ 506875 w 2284099"/>
                  <a:gd name="connsiteY17" fmla="*/ 253356 h 253490"/>
                  <a:gd name="connsiteX18" fmla="*/ 506875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2" y="0"/>
                    </a:lnTo>
                    <a:lnTo>
                      <a:pt x="2030483" y="0"/>
                    </a:lnTo>
                    <a:lnTo>
                      <a:pt x="2273105" y="242487"/>
                    </a:lnTo>
                    <a:lnTo>
                      <a:pt x="2284099" y="253490"/>
                    </a:lnTo>
                    <a:lnTo>
                      <a:pt x="2030618" y="253490"/>
                    </a:lnTo>
                    <a:lnTo>
                      <a:pt x="2030483" y="253356"/>
                    </a:lnTo>
                    <a:lnTo>
                      <a:pt x="2030483" y="363"/>
                    </a:lnTo>
                    <a:lnTo>
                      <a:pt x="1778923" y="251545"/>
                    </a:lnTo>
                    <a:lnTo>
                      <a:pt x="1776977" y="253490"/>
                    </a:lnTo>
                    <a:lnTo>
                      <a:pt x="1523647" y="253490"/>
                    </a:lnTo>
                    <a:lnTo>
                      <a:pt x="1652238" y="124867"/>
                    </a:lnTo>
                    <a:close/>
                    <a:moveTo>
                      <a:pt x="253505" y="0"/>
                    </a:moveTo>
                    <a:lnTo>
                      <a:pt x="507238" y="0"/>
                    </a:lnTo>
                    <a:lnTo>
                      <a:pt x="749377" y="242487"/>
                    </a:lnTo>
                    <a:lnTo>
                      <a:pt x="760390" y="253490"/>
                    </a:lnTo>
                    <a:lnTo>
                      <a:pt x="507010" y="253490"/>
                    </a:lnTo>
                    <a:lnTo>
                      <a:pt x="506875" y="253356"/>
                    </a:lnTo>
                    <a:lnTo>
                      <a:pt x="506875"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24" name="Freeform 23">
              <a:extLst>
                <a:ext uri="{FF2B5EF4-FFF2-40B4-BE49-F238E27FC236}">
                  <a16:creationId xmlns:a16="http://schemas.microsoft.com/office/drawing/2014/main" id="{44F2A635-98BE-C243-9EB0-DC16562E1F60}"/>
                </a:ext>
              </a:extLst>
            </p:cNvPr>
            <p:cNvSpPr>
              <a:spLocks noChangeArrowheads="1"/>
            </p:cNvSpPr>
            <p:nvPr/>
          </p:nvSpPr>
          <p:spPr bwMode="auto">
            <a:xfrm>
              <a:off x="9654096" y="5929172"/>
              <a:ext cx="479553" cy="159419"/>
            </a:xfrm>
            <a:custGeom>
              <a:avLst/>
              <a:gdLst>
                <a:gd name="connsiteX0" fmla="*/ 0 w 762482"/>
                <a:gd name="connsiteY0" fmla="*/ 0 h 253490"/>
                <a:gd name="connsiteX1" fmla="*/ 128952 w 762482"/>
                <a:gd name="connsiteY1" fmla="*/ 0 h 253490"/>
                <a:gd name="connsiteX2" fmla="*/ 255972 w 762482"/>
                <a:gd name="connsiteY2" fmla="*/ 0 h 253490"/>
                <a:gd name="connsiteX3" fmla="*/ 498179 w 762482"/>
                <a:gd name="connsiteY3" fmla="*/ 242443 h 253490"/>
                <a:gd name="connsiteX4" fmla="*/ 509287 w 762482"/>
                <a:gd name="connsiteY4" fmla="*/ 253310 h 253490"/>
                <a:gd name="connsiteX5" fmla="*/ 509287 w 762482"/>
                <a:gd name="connsiteY5" fmla="*/ 362 h 253490"/>
                <a:gd name="connsiteX6" fmla="*/ 509287 w 762482"/>
                <a:gd name="connsiteY6" fmla="*/ 0 h 253490"/>
                <a:gd name="connsiteX7" fmla="*/ 740627 w 762482"/>
                <a:gd name="connsiteY7" fmla="*/ 0 h 253490"/>
                <a:gd name="connsiteX8" fmla="*/ 762482 w 762482"/>
                <a:gd name="connsiteY8" fmla="*/ 0 h 253490"/>
                <a:gd name="connsiteX9" fmla="*/ 509468 w 762482"/>
                <a:gd name="connsiteY9" fmla="*/ 253490 h 253490"/>
                <a:gd name="connsiteX10" fmla="*/ 255854 w 762482"/>
                <a:gd name="connsiteY10" fmla="*/ 253490 h 253490"/>
                <a:gd name="connsiteX11" fmla="*/ 128952 w 762482"/>
                <a:gd name="connsiteY11" fmla="*/ 126655 h 253490"/>
                <a:gd name="connsiteX12" fmla="*/ 128952 w 762482"/>
                <a:gd name="connsiteY12" fmla="*/ 128707 h 253490"/>
                <a:gd name="connsiteX13" fmla="*/ 115912 w 762482"/>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2" h="253490">
                  <a:moveTo>
                    <a:pt x="0" y="0"/>
                  </a:moveTo>
                  <a:lnTo>
                    <a:pt x="128952" y="0"/>
                  </a:lnTo>
                  <a:lnTo>
                    <a:pt x="255972" y="0"/>
                  </a:lnTo>
                  <a:lnTo>
                    <a:pt x="498179" y="242443"/>
                  </a:lnTo>
                  <a:lnTo>
                    <a:pt x="509287" y="253310"/>
                  </a:lnTo>
                  <a:lnTo>
                    <a:pt x="509287" y="362"/>
                  </a:lnTo>
                  <a:lnTo>
                    <a:pt x="509287" y="0"/>
                  </a:lnTo>
                  <a:lnTo>
                    <a:pt x="740627" y="0"/>
                  </a:lnTo>
                  <a:lnTo>
                    <a:pt x="762482" y="0"/>
                  </a:lnTo>
                  <a:lnTo>
                    <a:pt x="509468"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5" name="Freeform 24">
              <a:extLst>
                <a:ext uri="{FF2B5EF4-FFF2-40B4-BE49-F238E27FC236}">
                  <a16:creationId xmlns:a16="http://schemas.microsoft.com/office/drawing/2014/main" id="{5CBAEAA3-CBD1-DE46-A9E1-49C4865BBDD5}"/>
                </a:ext>
              </a:extLst>
            </p:cNvPr>
            <p:cNvSpPr>
              <a:spLocks noChangeArrowheads="1"/>
            </p:cNvSpPr>
            <p:nvPr/>
          </p:nvSpPr>
          <p:spPr bwMode="auto">
            <a:xfrm>
              <a:off x="8776898" y="5929172"/>
              <a:ext cx="398833" cy="159419"/>
            </a:xfrm>
            <a:custGeom>
              <a:avLst/>
              <a:gdLst>
                <a:gd name="connsiteX0" fmla="*/ 0 w 634138"/>
                <a:gd name="connsiteY0" fmla="*/ 0 h 253490"/>
                <a:gd name="connsiteX1" fmla="*/ 127069 w 634138"/>
                <a:gd name="connsiteY1" fmla="*/ 0 h 253490"/>
                <a:gd name="connsiteX2" fmla="*/ 369612 w 634138"/>
                <a:gd name="connsiteY2" fmla="*/ 242443 h 253490"/>
                <a:gd name="connsiteX3" fmla="*/ 380362 w 634138"/>
                <a:gd name="connsiteY3" fmla="*/ 253310 h 253490"/>
                <a:gd name="connsiteX4" fmla="*/ 380362 w 634138"/>
                <a:gd name="connsiteY4" fmla="*/ 362 h 253490"/>
                <a:gd name="connsiteX5" fmla="*/ 380362 w 634138"/>
                <a:gd name="connsiteY5" fmla="*/ 0 h 253490"/>
                <a:gd name="connsiteX6" fmla="*/ 380725 w 634138"/>
                <a:gd name="connsiteY6" fmla="*/ 0 h 253490"/>
                <a:gd name="connsiteX7" fmla="*/ 634138 w 634138"/>
                <a:gd name="connsiteY7" fmla="*/ 0 h 253490"/>
                <a:gd name="connsiteX8" fmla="*/ 380544 w 634138"/>
                <a:gd name="connsiteY8" fmla="*/ 253490 h 253490"/>
                <a:gd name="connsiteX9" fmla="*/ 126888 w 634138"/>
                <a:gd name="connsiteY9" fmla="*/ 253490 h 253490"/>
                <a:gd name="connsiteX10" fmla="*/ 0 w 634138"/>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8" h="253490">
                  <a:moveTo>
                    <a:pt x="0" y="0"/>
                  </a:moveTo>
                  <a:lnTo>
                    <a:pt x="127069" y="0"/>
                  </a:lnTo>
                  <a:lnTo>
                    <a:pt x="369612" y="242443"/>
                  </a:lnTo>
                  <a:lnTo>
                    <a:pt x="380362" y="253310"/>
                  </a:lnTo>
                  <a:lnTo>
                    <a:pt x="380362" y="362"/>
                  </a:lnTo>
                  <a:lnTo>
                    <a:pt x="380362" y="0"/>
                  </a:lnTo>
                  <a:lnTo>
                    <a:pt x="380725" y="0"/>
                  </a:lnTo>
                  <a:lnTo>
                    <a:pt x="634138"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6" name="Freeform 8">
              <a:extLst>
                <a:ext uri="{FF2B5EF4-FFF2-40B4-BE49-F238E27FC236}">
                  <a16:creationId xmlns:a16="http://schemas.microsoft.com/office/drawing/2014/main" id="{4E15E9FB-19BE-404C-B16C-D4F0ECD30983}"/>
                </a:ext>
              </a:extLst>
            </p:cNvPr>
            <p:cNvSpPr>
              <a:spLocks noChangeArrowheads="1"/>
            </p:cNvSpPr>
            <p:nvPr/>
          </p:nvSpPr>
          <p:spPr bwMode="auto">
            <a:xfrm>
              <a:off x="10612349" y="5929172"/>
              <a:ext cx="81055" cy="81050"/>
            </a:xfrm>
            <a:custGeom>
              <a:avLst/>
              <a:gdLst>
                <a:gd name="T0" fmla="*/ 0 w 1067"/>
                <a:gd name="T1" fmla="*/ 0 h 1067"/>
                <a:gd name="T2" fmla="*/ 956 w 1067"/>
                <a:gd name="T3" fmla="*/ 959 h 1067"/>
                <a:gd name="T4" fmla="*/ 1066 w 1067"/>
                <a:gd name="T5" fmla="*/ 1066 h 1067"/>
                <a:gd name="T6" fmla="*/ 1066 w 1067"/>
                <a:gd name="T7" fmla="*/ 850 h 1067"/>
                <a:gd name="T8" fmla="*/ 1066 w 1067"/>
                <a:gd name="T9" fmla="*/ 0 h 1067"/>
                <a:gd name="T10" fmla="*/ 0 w 1067"/>
                <a:gd name="T11" fmla="*/ 0 h 1067"/>
              </a:gdLst>
              <a:ahLst/>
              <a:cxnLst>
                <a:cxn ang="0">
                  <a:pos x="T0" y="T1"/>
                </a:cxn>
                <a:cxn ang="0">
                  <a:pos x="T2" y="T3"/>
                </a:cxn>
                <a:cxn ang="0">
                  <a:pos x="T4" y="T5"/>
                </a:cxn>
                <a:cxn ang="0">
                  <a:pos x="T6" y="T7"/>
                </a:cxn>
                <a:cxn ang="0">
                  <a:pos x="T8" y="T9"/>
                </a:cxn>
                <a:cxn ang="0">
                  <a:pos x="T10" y="T11"/>
                </a:cxn>
              </a:cxnLst>
              <a:rect l="0" t="0" r="r" b="b"/>
              <a:pathLst>
                <a:path w="1067" h="1067">
                  <a:moveTo>
                    <a:pt x="0" y="0"/>
                  </a:moveTo>
                  <a:lnTo>
                    <a:pt x="956" y="959"/>
                  </a:lnTo>
                  <a:lnTo>
                    <a:pt x="1066" y="1066"/>
                  </a:lnTo>
                  <a:lnTo>
                    <a:pt x="1066" y="850"/>
                  </a:lnTo>
                  <a:lnTo>
                    <a:pt x="10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7" name="Freeform 26">
              <a:extLst>
                <a:ext uri="{FF2B5EF4-FFF2-40B4-BE49-F238E27FC236}">
                  <a16:creationId xmlns:a16="http://schemas.microsoft.com/office/drawing/2014/main" id="{C1137FDF-87E1-E34F-AADE-2B610DAC0504}"/>
                </a:ext>
              </a:extLst>
            </p:cNvPr>
            <p:cNvSpPr>
              <a:spLocks noChangeArrowheads="1"/>
            </p:cNvSpPr>
            <p:nvPr/>
          </p:nvSpPr>
          <p:spPr bwMode="auto">
            <a:xfrm>
              <a:off x="9175732" y="5929172"/>
              <a:ext cx="1436555" cy="159419"/>
            </a:xfrm>
            <a:custGeom>
              <a:avLst/>
              <a:gdLst>
                <a:gd name="connsiteX0" fmla="*/ 1776870 w 2284099"/>
                <a:gd name="connsiteY0" fmla="*/ 0 h 253490"/>
                <a:gd name="connsiteX1" fmla="*/ 1777233 w 2284099"/>
                <a:gd name="connsiteY1" fmla="*/ 0 h 253490"/>
                <a:gd name="connsiteX2" fmla="*/ 2030483 w 2284099"/>
                <a:gd name="connsiteY2" fmla="*/ 0 h 253490"/>
                <a:gd name="connsiteX3" fmla="*/ 2273105 w 2284099"/>
                <a:gd name="connsiteY3" fmla="*/ 242487 h 253490"/>
                <a:gd name="connsiteX4" fmla="*/ 2284099 w 2284099"/>
                <a:gd name="connsiteY4" fmla="*/ 253490 h 253490"/>
                <a:gd name="connsiteX5" fmla="*/ 2030617 w 2284099"/>
                <a:gd name="connsiteY5" fmla="*/ 253490 h 253490"/>
                <a:gd name="connsiteX6" fmla="*/ 2030483 w 2284099"/>
                <a:gd name="connsiteY6" fmla="*/ 253356 h 253490"/>
                <a:gd name="connsiteX7" fmla="*/ 2030483 w 2284099"/>
                <a:gd name="connsiteY7" fmla="*/ 363 h 253490"/>
                <a:gd name="connsiteX8" fmla="*/ 1778923 w 2284099"/>
                <a:gd name="connsiteY8" fmla="*/ 251545 h 253490"/>
                <a:gd name="connsiteX9" fmla="*/ 1776978 w 2284099"/>
                <a:gd name="connsiteY9" fmla="*/ 253490 h 253490"/>
                <a:gd name="connsiteX10" fmla="*/ 1523647 w 2284099"/>
                <a:gd name="connsiteY10" fmla="*/ 253490 h 253490"/>
                <a:gd name="connsiteX11" fmla="*/ 1652238 w 2284099"/>
                <a:gd name="connsiteY11" fmla="*/ 124867 h 253490"/>
                <a:gd name="connsiteX12" fmla="*/ 253505 w 2284099"/>
                <a:gd name="connsiteY12" fmla="*/ 0 h 253490"/>
                <a:gd name="connsiteX13" fmla="*/ 507238 w 2284099"/>
                <a:gd name="connsiteY13" fmla="*/ 0 h 253490"/>
                <a:gd name="connsiteX14" fmla="*/ 749377 w 2284099"/>
                <a:gd name="connsiteY14" fmla="*/ 242487 h 253490"/>
                <a:gd name="connsiteX15" fmla="*/ 760391 w 2284099"/>
                <a:gd name="connsiteY15" fmla="*/ 253490 h 253490"/>
                <a:gd name="connsiteX16" fmla="*/ 507010 w 2284099"/>
                <a:gd name="connsiteY16" fmla="*/ 253490 h 253490"/>
                <a:gd name="connsiteX17" fmla="*/ 506876 w 2284099"/>
                <a:gd name="connsiteY17" fmla="*/ 253356 h 253490"/>
                <a:gd name="connsiteX18" fmla="*/ 506876 w 2284099"/>
                <a:gd name="connsiteY18" fmla="*/ 363 h 253490"/>
                <a:gd name="connsiteX19" fmla="*/ 255316 w 2284099"/>
                <a:gd name="connsiteY19" fmla="*/ 251545 h 253490"/>
                <a:gd name="connsiteX20" fmla="*/ 253372 w 2284099"/>
                <a:gd name="connsiteY20" fmla="*/ 253490 h 253490"/>
                <a:gd name="connsiteX21" fmla="*/ 0 w 2284099"/>
                <a:gd name="connsiteY21" fmla="*/ 253490 h 253490"/>
                <a:gd name="connsiteX22" fmla="*/ 128631 w 2284099"/>
                <a:gd name="connsiteY22" fmla="*/ 124867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84099" h="253490">
                  <a:moveTo>
                    <a:pt x="1776870" y="0"/>
                  </a:moveTo>
                  <a:lnTo>
                    <a:pt x="1777233" y="0"/>
                  </a:lnTo>
                  <a:lnTo>
                    <a:pt x="2030483" y="0"/>
                  </a:lnTo>
                  <a:lnTo>
                    <a:pt x="2273105" y="242487"/>
                  </a:lnTo>
                  <a:lnTo>
                    <a:pt x="2284099" y="253490"/>
                  </a:lnTo>
                  <a:lnTo>
                    <a:pt x="2030617" y="253490"/>
                  </a:lnTo>
                  <a:lnTo>
                    <a:pt x="2030483" y="253356"/>
                  </a:lnTo>
                  <a:lnTo>
                    <a:pt x="2030483" y="363"/>
                  </a:lnTo>
                  <a:lnTo>
                    <a:pt x="1778923" y="251545"/>
                  </a:lnTo>
                  <a:lnTo>
                    <a:pt x="1776978" y="253490"/>
                  </a:lnTo>
                  <a:lnTo>
                    <a:pt x="1523647" y="253490"/>
                  </a:lnTo>
                  <a:lnTo>
                    <a:pt x="1652238" y="124867"/>
                  </a:lnTo>
                  <a:close/>
                  <a:moveTo>
                    <a:pt x="253505" y="0"/>
                  </a:moveTo>
                  <a:lnTo>
                    <a:pt x="507238" y="0"/>
                  </a:lnTo>
                  <a:lnTo>
                    <a:pt x="749377" y="242487"/>
                  </a:lnTo>
                  <a:lnTo>
                    <a:pt x="760391" y="253490"/>
                  </a:lnTo>
                  <a:lnTo>
                    <a:pt x="507010" y="253490"/>
                  </a:lnTo>
                  <a:lnTo>
                    <a:pt x="506876" y="253356"/>
                  </a:lnTo>
                  <a:lnTo>
                    <a:pt x="506876" y="363"/>
                  </a:lnTo>
                  <a:lnTo>
                    <a:pt x="255316" y="251545"/>
                  </a:lnTo>
                  <a:lnTo>
                    <a:pt x="253372" y="253490"/>
                  </a:lnTo>
                  <a:lnTo>
                    <a:pt x="0" y="253490"/>
                  </a:lnTo>
                  <a:lnTo>
                    <a:pt x="128631" y="1248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8" name="Freeform 27">
              <a:extLst>
                <a:ext uri="{FF2B5EF4-FFF2-40B4-BE49-F238E27FC236}">
                  <a16:creationId xmlns:a16="http://schemas.microsoft.com/office/drawing/2014/main" id="{7B203469-E37D-D841-B54D-D2C66E9F518B}"/>
                </a:ext>
              </a:extLst>
            </p:cNvPr>
            <p:cNvSpPr>
              <a:spLocks noChangeArrowheads="1"/>
            </p:cNvSpPr>
            <p:nvPr/>
          </p:nvSpPr>
          <p:spPr bwMode="auto">
            <a:xfrm>
              <a:off x="11106505" y="5929172"/>
              <a:ext cx="479553" cy="159419"/>
            </a:xfrm>
            <a:custGeom>
              <a:avLst/>
              <a:gdLst>
                <a:gd name="connsiteX0" fmla="*/ 0 w 762481"/>
                <a:gd name="connsiteY0" fmla="*/ 0 h 253490"/>
                <a:gd name="connsiteX1" fmla="*/ 128952 w 762481"/>
                <a:gd name="connsiteY1" fmla="*/ 0 h 253490"/>
                <a:gd name="connsiteX2" fmla="*/ 255972 w 762481"/>
                <a:gd name="connsiteY2" fmla="*/ 0 h 253490"/>
                <a:gd name="connsiteX3" fmla="*/ 498179 w 762481"/>
                <a:gd name="connsiteY3" fmla="*/ 242443 h 253490"/>
                <a:gd name="connsiteX4" fmla="*/ 509287 w 762481"/>
                <a:gd name="connsiteY4" fmla="*/ 253310 h 253490"/>
                <a:gd name="connsiteX5" fmla="*/ 509287 w 762481"/>
                <a:gd name="connsiteY5" fmla="*/ 362 h 253490"/>
                <a:gd name="connsiteX6" fmla="*/ 509287 w 762481"/>
                <a:gd name="connsiteY6" fmla="*/ 0 h 253490"/>
                <a:gd name="connsiteX7" fmla="*/ 740627 w 762481"/>
                <a:gd name="connsiteY7" fmla="*/ 0 h 253490"/>
                <a:gd name="connsiteX8" fmla="*/ 762481 w 762481"/>
                <a:gd name="connsiteY8" fmla="*/ 0 h 253490"/>
                <a:gd name="connsiteX9" fmla="*/ 509469 w 762481"/>
                <a:gd name="connsiteY9" fmla="*/ 253490 h 253490"/>
                <a:gd name="connsiteX10" fmla="*/ 255854 w 762481"/>
                <a:gd name="connsiteY10" fmla="*/ 253490 h 253490"/>
                <a:gd name="connsiteX11" fmla="*/ 128952 w 762481"/>
                <a:gd name="connsiteY11" fmla="*/ 126655 h 253490"/>
                <a:gd name="connsiteX12" fmla="*/ 128952 w 762481"/>
                <a:gd name="connsiteY12" fmla="*/ 128707 h 253490"/>
                <a:gd name="connsiteX13" fmla="*/ 115912 w 762481"/>
                <a:gd name="connsiteY13" fmla="*/ 115788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481" h="253490">
                  <a:moveTo>
                    <a:pt x="0" y="0"/>
                  </a:moveTo>
                  <a:lnTo>
                    <a:pt x="128952" y="0"/>
                  </a:lnTo>
                  <a:lnTo>
                    <a:pt x="255972" y="0"/>
                  </a:lnTo>
                  <a:lnTo>
                    <a:pt x="498179" y="242443"/>
                  </a:lnTo>
                  <a:lnTo>
                    <a:pt x="509287" y="253310"/>
                  </a:lnTo>
                  <a:lnTo>
                    <a:pt x="509287" y="362"/>
                  </a:lnTo>
                  <a:lnTo>
                    <a:pt x="509287" y="0"/>
                  </a:lnTo>
                  <a:lnTo>
                    <a:pt x="740627" y="0"/>
                  </a:lnTo>
                  <a:lnTo>
                    <a:pt x="762481" y="0"/>
                  </a:lnTo>
                  <a:lnTo>
                    <a:pt x="509469" y="253490"/>
                  </a:lnTo>
                  <a:lnTo>
                    <a:pt x="255854" y="253490"/>
                  </a:lnTo>
                  <a:lnTo>
                    <a:pt x="128952" y="126655"/>
                  </a:lnTo>
                  <a:lnTo>
                    <a:pt x="128952" y="128707"/>
                  </a:lnTo>
                  <a:lnTo>
                    <a:pt x="115912" y="11578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sp>
          <p:nvSpPr>
            <p:cNvPr id="29" name="Freeform 28">
              <a:extLst>
                <a:ext uri="{FF2B5EF4-FFF2-40B4-BE49-F238E27FC236}">
                  <a16:creationId xmlns:a16="http://schemas.microsoft.com/office/drawing/2014/main" id="{81BCD951-607F-134C-A50F-5E1066ADF6F3}"/>
                </a:ext>
              </a:extLst>
            </p:cNvPr>
            <p:cNvSpPr>
              <a:spLocks noChangeArrowheads="1"/>
            </p:cNvSpPr>
            <p:nvPr/>
          </p:nvSpPr>
          <p:spPr bwMode="auto">
            <a:xfrm>
              <a:off x="10692547" y="5929172"/>
              <a:ext cx="398834" cy="159419"/>
            </a:xfrm>
            <a:custGeom>
              <a:avLst/>
              <a:gdLst>
                <a:gd name="connsiteX0" fmla="*/ 0 w 634139"/>
                <a:gd name="connsiteY0" fmla="*/ 0 h 253490"/>
                <a:gd name="connsiteX1" fmla="*/ 127070 w 634139"/>
                <a:gd name="connsiteY1" fmla="*/ 0 h 253490"/>
                <a:gd name="connsiteX2" fmla="*/ 369612 w 634139"/>
                <a:gd name="connsiteY2" fmla="*/ 242443 h 253490"/>
                <a:gd name="connsiteX3" fmla="*/ 380362 w 634139"/>
                <a:gd name="connsiteY3" fmla="*/ 253310 h 253490"/>
                <a:gd name="connsiteX4" fmla="*/ 380362 w 634139"/>
                <a:gd name="connsiteY4" fmla="*/ 362 h 253490"/>
                <a:gd name="connsiteX5" fmla="*/ 380362 w 634139"/>
                <a:gd name="connsiteY5" fmla="*/ 0 h 253490"/>
                <a:gd name="connsiteX6" fmla="*/ 380725 w 634139"/>
                <a:gd name="connsiteY6" fmla="*/ 0 h 253490"/>
                <a:gd name="connsiteX7" fmla="*/ 634139 w 634139"/>
                <a:gd name="connsiteY7" fmla="*/ 0 h 253490"/>
                <a:gd name="connsiteX8" fmla="*/ 380544 w 634139"/>
                <a:gd name="connsiteY8" fmla="*/ 253490 h 253490"/>
                <a:gd name="connsiteX9" fmla="*/ 126888 w 634139"/>
                <a:gd name="connsiteY9" fmla="*/ 253490 h 253490"/>
                <a:gd name="connsiteX10" fmla="*/ 0 w 634139"/>
                <a:gd name="connsiteY10" fmla="*/ 126655 h 25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139" h="253490">
                  <a:moveTo>
                    <a:pt x="0" y="0"/>
                  </a:moveTo>
                  <a:lnTo>
                    <a:pt x="127070" y="0"/>
                  </a:lnTo>
                  <a:lnTo>
                    <a:pt x="369612" y="242443"/>
                  </a:lnTo>
                  <a:lnTo>
                    <a:pt x="380362" y="253310"/>
                  </a:lnTo>
                  <a:lnTo>
                    <a:pt x="380362" y="362"/>
                  </a:lnTo>
                  <a:lnTo>
                    <a:pt x="380362" y="0"/>
                  </a:lnTo>
                  <a:lnTo>
                    <a:pt x="380725" y="0"/>
                  </a:lnTo>
                  <a:lnTo>
                    <a:pt x="634139" y="0"/>
                  </a:lnTo>
                  <a:lnTo>
                    <a:pt x="380544" y="253490"/>
                  </a:lnTo>
                  <a:lnTo>
                    <a:pt x="126888" y="253490"/>
                  </a:lnTo>
                  <a:lnTo>
                    <a:pt x="0" y="1266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otham Medium" pitchFamily="2" charset="0"/>
                <a:ea typeface="Verdana" panose="020B0604030504040204" pitchFamily="34" charset="0"/>
                <a:cs typeface="Gotham Medium" pitchFamily="2" charset="0"/>
              </a:endParaRPr>
            </a:p>
          </p:txBody>
        </p:sp>
      </p:grpSp>
      <p:sp>
        <p:nvSpPr>
          <p:cNvPr id="46" name="Title 1">
            <a:extLst>
              <a:ext uri="{FF2B5EF4-FFF2-40B4-BE49-F238E27FC236}">
                <a16:creationId xmlns:a16="http://schemas.microsoft.com/office/drawing/2014/main" id="{7862FAC8-84EA-FE44-AA22-5753E1409F56}"/>
              </a:ext>
            </a:extLst>
          </p:cNvPr>
          <p:cNvSpPr>
            <a:spLocks noGrp="1"/>
          </p:cNvSpPr>
          <p:nvPr>
            <p:ph type="title" hasCustomPrompt="1"/>
          </p:nvPr>
        </p:nvSpPr>
        <p:spPr>
          <a:xfrm>
            <a:off x="554182" y="357809"/>
            <a:ext cx="11083636" cy="824948"/>
          </a:xfrm>
        </p:spPr>
        <p:txBody>
          <a:bodyPr anchor="t">
            <a:normAutofit/>
          </a:bodyPr>
          <a:lstStyle>
            <a:lvl1pPr algn="ctr">
              <a:defRPr sz="28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content header</a:t>
            </a:r>
          </a:p>
        </p:txBody>
      </p:sp>
    </p:spTree>
    <p:extLst>
      <p:ext uri="{BB962C8B-B14F-4D97-AF65-F5344CB8AC3E}">
        <p14:creationId xmlns:p14="http://schemas.microsoft.com/office/powerpoint/2010/main" val="23267807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8C5D46-D529-8A40-8730-A0A90B5263D8}"/>
              </a:ext>
            </a:extLst>
          </p:cNvPr>
          <p:cNvSpPr/>
          <p:nvPr userDrawn="1"/>
        </p:nvSpPr>
        <p:spPr>
          <a:xfrm>
            <a:off x="0"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B17967-AFB4-AE43-95E5-82B3B41E5B2B}"/>
              </a:ext>
            </a:extLst>
          </p:cNvPr>
          <p:cNvSpPr txBox="1"/>
          <p:nvPr userDrawn="1"/>
        </p:nvSpPr>
        <p:spPr>
          <a:xfrm>
            <a:off x="14134011" y="1436914"/>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288B0BE2-FB28-AE41-9A8F-7583E1F675B2}"/>
              </a:ext>
            </a:extLst>
          </p:cNvPr>
          <p:cNvSpPr txBox="1"/>
          <p:nvPr userDrawn="1"/>
        </p:nvSpPr>
        <p:spPr>
          <a:xfrm>
            <a:off x="13977257" y="2690949"/>
            <a:ext cx="0" cy="0"/>
          </a:xfrm>
          <a:prstGeom prst="rect">
            <a:avLst/>
          </a:prstGeom>
        </p:spPr>
        <p:txBody>
          <a:bodyPr vert="horz" wrap="none" lIns="91440" tIns="45720" rIns="91440" bIns="45720" rtlCol="0">
            <a:normAutofit fontScale="25000" lnSpcReduction="20000"/>
          </a:bodyPr>
          <a:lstStyle/>
          <a:p>
            <a:pPr algn="l">
              <a:buFont typeface="Arial" panose="020B0604020202020204" pitchFamily="34" charset="0"/>
              <a:buChar char="•"/>
            </a:pPr>
            <a:endParaRPr lang="en-US" sz="24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extBox 1">
            <a:extLst>
              <a:ext uri="{FF2B5EF4-FFF2-40B4-BE49-F238E27FC236}">
                <a16:creationId xmlns:a16="http://schemas.microsoft.com/office/drawing/2014/main" id="{A942583A-7CD8-4D4E-AAF4-BE21F619A33C}"/>
              </a:ext>
            </a:extLst>
          </p:cNvPr>
          <p:cNvSpPr txBox="1"/>
          <p:nvPr userDrawn="1"/>
        </p:nvSpPr>
        <p:spPr>
          <a:xfrm>
            <a:off x="11418849" y="-1505415"/>
            <a:ext cx="0" cy="0"/>
          </a:xfrm>
          <a:prstGeom prst="rect">
            <a:avLst/>
          </a:prstGeom>
        </p:spPr>
        <p:txBody>
          <a:bodyPr vert="horz" wrap="none" lIns="91440" tIns="45720" rIns="91440" bIns="45720" rtlCol="0" anchor="ctr">
            <a:normAutofit fontScale="25000" lnSpcReduction="20000"/>
          </a:bodyPr>
          <a:lstStyle/>
          <a:p>
            <a:pPr algn="l"/>
            <a:endParaRPr lang="en-US" dirty="0"/>
          </a:p>
        </p:txBody>
      </p:sp>
      <p:pic>
        <p:nvPicPr>
          <p:cNvPr id="4" name="Picture 3">
            <a:extLst>
              <a:ext uri="{FF2B5EF4-FFF2-40B4-BE49-F238E27FC236}">
                <a16:creationId xmlns:a16="http://schemas.microsoft.com/office/drawing/2014/main" id="{AD4E0996-EC88-DA4B-A212-5408F13DA4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7702"/>
          <a:stretch/>
        </p:blipFill>
        <p:spPr>
          <a:xfrm>
            <a:off x="6581869" y="2190367"/>
            <a:ext cx="2668410" cy="938398"/>
          </a:xfrm>
          <a:prstGeom prst="rect">
            <a:avLst/>
          </a:prstGeom>
        </p:spPr>
      </p:pic>
      <p:sp>
        <p:nvSpPr>
          <p:cNvPr id="10" name="Title 1">
            <a:extLst>
              <a:ext uri="{FF2B5EF4-FFF2-40B4-BE49-F238E27FC236}">
                <a16:creationId xmlns:a16="http://schemas.microsoft.com/office/drawing/2014/main" id="{A96C4B70-69B4-6C4E-AAA3-CB39BBF25E65}"/>
              </a:ext>
            </a:extLst>
          </p:cNvPr>
          <p:cNvSpPr>
            <a:spLocks noGrp="1"/>
          </p:cNvSpPr>
          <p:nvPr>
            <p:ph type="title" hasCustomPrompt="1"/>
          </p:nvPr>
        </p:nvSpPr>
        <p:spPr>
          <a:xfrm>
            <a:off x="554182" y="3530063"/>
            <a:ext cx="11083636" cy="974035"/>
          </a:xfrm>
        </p:spPr>
        <p:txBody>
          <a:bodyPr anchor="ctr">
            <a:normAutofit/>
          </a:bodyPr>
          <a:lstStyle>
            <a:lvl1pPr algn="ctr">
              <a:defRPr sz="3000" b="1" i="0"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Add CTA here</a:t>
            </a:r>
          </a:p>
        </p:txBody>
      </p:sp>
      <p:sp>
        <p:nvSpPr>
          <p:cNvPr id="12" name="Title 1">
            <a:extLst>
              <a:ext uri="{FF2B5EF4-FFF2-40B4-BE49-F238E27FC236}">
                <a16:creationId xmlns:a16="http://schemas.microsoft.com/office/drawing/2014/main" id="{065BB1F7-8202-C141-90E0-287EA0B5174D}"/>
              </a:ext>
            </a:extLst>
          </p:cNvPr>
          <p:cNvSpPr txBox="1">
            <a:spLocks/>
          </p:cNvSpPr>
          <p:nvPr userDrawn="1"/>
        </p:nvSpPr>
        <p:spPr>
          <a:xfrm>
            <a:off x="554182" y="5100836"/>
            <a:ext cx="11083636" cy="97403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000" b="1" i="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sz="1600" b="0" dirty="0"/>
              <a:t>www.avaya.com</a:t>
            </a:r>
          </a:p>
        </p:txBody>
      </p:sp>
      <p:pic>
        <p:nvPicPr>
          <p:cNvPr id="11" name="Picture 10">
            <a:extLst>
              <a:ext uri="{FF2B5EF4-FFF2-40B4-BE49-F238E27FC236}">
                <a16:creationId xmlns:a16="http://schemas.microsoft.com/office/drawing/2014/main" id="{E5E9037D-97A4-4F44-B4A5-85BBB2079F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39786" y="2182222"/>
            <a:ext cx="3298053" cy="946542"/>
          </a:xfrm>
          <a:prstGeom prst="rect">
            <a:avLst/>
          </a:prstGeom>
        </p:spPr>
      </p:pic>
    </p:spTree>
    <p:extLst>
      <p:ext uri="{BB962C8B-B14F-4D97-AF65-F5344CB8AC3E}">
        <p14:creationId xmlns:p14="http://schemas.microsoft.com/office/powerpoint/2010/main" val="40168492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Approved Ico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6DE72D-6C45-6040-A1FD-880E8D3112ED}"/>
              </a:ext>
            </a:extLst>
          </p:cNvPr>
          <p:cNvSpPr/>
          <p:nvPr userDrawn="1"/>
        </p:nvSpPr>
        <p:spPr>
          <a:xfrm>
            <a:off x="0" y="0"/>
            <a:ext cx="12192000" cy="6400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162B6B5-596A-2A4E-B09C-42155D31670A}"/>
              </a:ext>
            </a:extLst>
          </p:cNvPr>
          <p:cNvSpPr txBox="1"/>
          <p:nvPr userDrawn="1"/>
        </p:nvSpPr>
        <p:spPr>
          <a:xfrm>
            <a:off x="-5109210" y="9201150"/>
            <a:ext cx="0" cy="0"/>
          </a:xfrm>
          <a:prstGeom prst="rect">
            <a:avLst/>
          </a:prstGeom>
        </p:spPr>
        <p:txBody>
          <a:bodyPr vert="horz" wrap="none" lIns="91440" tIns="45720" rIns="91440" bIns="45720" rtlCol="0" anchor="ctr">
            <a:normAutofit fontScale="25000" lnSpcReduction="20000"/>
          </a:bodyPr>
          <a:lstStyle/>
          <a:p>
            <a:pPr algn="l"/>
            <a:endParaRPr lang="en-US" dirty="0"/>
          </a:p>
        </p:txBody>
      </p:sp>
      <p:pic>
        <p:nvPicPr>
          <p:cNvPr id="4" name="Picture 3">
            <a:extLst>
              <a:ext uri="{FF2B5EF4-FFF2-40B4-BE49-F238E27FC236}">
                <a16:creationId xmlns:a16="http://schemas.microsoft.com/office/drawing/2014/main" id="{2B7B2579-BD12-CC49-907A-2D3700482D54}"/>
              </a:ext>
            </a:extLst>
          </p:cNvPr>
          <p:cNvPicPr>
            <a:picLocks noChangeAspect="1"/>
          </p:cNvPicPr>
          <p:nvPr userDrawn="1"/>
        </p:nvPicPr>
        <p:blipFill>
          <a:blip r:embed="rId2"/>
          <a:stretch>
            <a:fillRect/>
          </a:stretch>
        </p:blipFill>
        <p:spPr>
          <a:xfrm>
            <a:off x="1428998" y="2058206"/>
            <a:ext cx="832457" cy="832457"/>
          </a:xfrm>
          <a:prstGeom prst="rect">
            <a:avLst/>
          </a:prstGeom>
        </p:spPr>
      </p:pic>
      <p:pic>
        <p:nvPicPr>
          <p:cNvPr id="5" name="Picture 4">
            <a:extLst>
              <a:ext uri="{FF2B5EF4-FFF2-40B4-BE49-F238E27FC236}">
                <a16:creationId xmlns:a16="http://schemas.microsoft.com/office/drawing/2014/main" id="{76400366-7605-2B45-A6C9-86785165367B}"/>
              </a:ext>
            </a:extLst>
          </p:cNvPr>
          <p:cNvPicPr>
            <a:picLocks noChangeAspect="1"/>
          </p:cNvPicPr>
          <p:nvPr userDrawn="1"/>
        </p:nvPicPr>
        <p:blipFill>
          <a:blip r:embed="rId3"/>
          <a:stretch>
            <a:fillRect/>
          </a:stretch>
        </p:blipFill>
        <p:spPr>
          <a:xfrm>
            <a:off x="2845922" y="2058205"/>
            <a:ext cx="832457" cy="832457"/>
          </a:xfrm>
          <a:prstGeom prst="rect">
            <a:avLst/>
          </a:prstGeom>
        </p:spPr>
      </p:pic>
      <p:pic>
        <p:nvPicPr>
          <p:cNvPr id="6" name="Picture 5">
            <a:extLst>
              <a:ext uri="{FF2B5EF4-FFF2-40B4-BE49-F238E27FC236}">
                <a16:creationId xmlns:a16="http://schemas.microsoft.com/office/drawing/2014/main" id="{AC6BACB8-3C15-1348-B61B-DFF0BAA0E2ED}"/>
              </a:ext>
            </a:extLst>
          </p:cNvPr>
          <p:cNvPicPr>
            <a:picLocks noChangeAspect="1"/>
          </p:cNvPicPr>
          <p:nvPr userDrawn="1"/>
        </p:nvPicPr>
        <p:blipFill>
          <a:blip r:embed="rId4"/>
          <a:stretch>
            <a:fillRect/>
          </a:stretch>
        </p:blipFill>
        <p:spPr>
          <a:xfrm>
            <a:off x="4262846" y="2058204"/>
            <a:ext cx="832457" cy="832457"/>
          </a:xfrm>
          <a:prstGeom prst="rect">
            <a:avLst/>
          </a:prstGeom>
        </p:spPr>
      </p:pic>
      <p:pic>
        <p:nvPicPr>
          <p:cNvPr id="7" name="Picture 6">
            <a:extLst>
              <a:ext uri="{FF2B5EF4-FFF2-40B4-BE49-F238E27FC236}">
                <a16:creationId xmlns:a16="http://schemas.microsoft.com/office/drawing/2014/main" id="{1EAA21CD-4AF5-174D-9F32-17E0CB316E2C}"/>
              </a:ext>
            </a:extLst>
          </p:cNvPr>
          <p:cNvPicPr>
            <a:picLocks noChangeAspect="1"/>
          </p:cNvPicPr>
          <p:nvPr userDrawn="1"/>
        </p:nvPicPr>
        <p:blipFill>
          <a:blip r:embed="rId5"/>
          <a:stretch>
            <a:fillRect/>
          </a:stretch>
        </p:blipFill>
        <p:spPr>
          <a:xfrm>
            <a:off x="5679770" y="2058203"/>
            <a:ext cx="832457" cy="832457"/>
          </a:xfrm>
          <a:prstGeom prst="rect">
            <a:avLst/>
          </a:prstGeom>
        </p:spPr>
      </p:pic>
      <p:pic>
        <p:nvPicPr>
          <p:cNvPr id="8" name="Picture 7">
            <a:extLst>
              <a:ext uri="{FF2B5EF4-FFF2-40B4-BE49-F238E27FC236}">
                <a16:creationId xmlns:a16="http://schemas.microsoft.com/office/drawing/2014/main" id="{20122116-144B-FA48-93D9-07DC108ADF2A}"/>
              </a:ext>
            </a:extLst>
          </p:cNvPr>
          <p:cNvPicPr>
            <a:picLocks noChangeAspect="1"/>
          </p:cNvPicPr>
          <p:nvPr userDrawn="1"/>
        </p:nvPicPr>
        <p:blipFill>
          <a:blip r:embed="rId6"/>
          <a:stretch>
            <a:fillRect/>
          </a:stretch>
        </p:blipFill>
        <p:spPr>
          <a:xfrm>
            <a:off x="7096694" y="2058202"/>
            <a:ext cx="832457" cy="832457"/>
          </a:xfrm>
          <a:prstGeom prst="rect">
            <a:avLst/>
          </a:prstGeom>
        </p:spPr>
      </p:pic>
      <p:pic>
        <p:nvPicPr>
          <p:cNvPr id="9" name="Picture 8">
            <a:extLst>
              <a:ext uri="{FF2B5EF4-FFF2-40B4-BE49-F238E27FC236}">
                <a16:creationId xmlns:a16="http://schemas.microsoft.com/office/drawing/2014/main" id="{5C58030D-1B27-D54E-8891-1E6F77178C33}"/>
              </a:ext>
            </a:extLst>
          </p:cNvPr>
          <p:cNvPicPr>
            <a:picLocks noChangeAspect="1"/>
          </p:cNvPicPr>
          <p:nvPr userDrawn="1"/>
        </p:nvPicPr>
        <p:blipFill>
          <a:blip r:embed="rId7"/>
          <a:stretch>
            <a:fillRect/>
          </a:stretch>
        </p:blipFill>
        <p:spPr>
          <a:xfrm>
            <a:off x="8513618" y="2058201"/>
            <a:ext cx="832457" cy="832457"/>
          </a:xfrm>
          <a:prstGeom prst="rect">
            <a:avLst/>
          </a:prstGeom>
        </p:spPr>
      </p:pic>
      <p:pic>
        <p:nvPicPr>
          <p:cNvPr id="10" name="Picture 9">
            <a:extLst>
              <a:ext uri="{FF2B5EF4-FFF2-40B4-BE49-F238E27FC236}">
                <a16:creationId xmlns:a16="http://schemas.microsoft.com/office/drawing/2014/main" id="{687F713D-B9A0-0D42-A872-7F36ED783D48}"/>
              </a:ext>
            </a:extLst>
          </p:cNvPr>
          <p:cNvPicPr>
            <a:picLocks noChangeAspect="1"/>
          </p:cNvPicPr>
          <p:nvPr userDrawn="1"/>
        </p:nvPicPr>
        <p:blipFill>
          <a:blip r:embed="rId8"/>
          <a:stretch>
            <a:fillRect/>
          </a:stretch>
        </p:blipFill>
        <p:spPr>
          <a:xfrm>
            <a:off x="9930544" y="2058201"/>
            <a:ext cx="832457" cy="832457"/>
          </a:xfrm>
          <a:prstGeom prst="rect">
            <a:avLst/>
          </a:prstGeom>
        </p:spPr>
      </p:pic>
      <p:pic>
        <p:nvPicPr>
          <p:cNvPr id="11" name="Picture 10">
            <a:extLst>
              <a:ext uri="{FF2B5EF4-FFF2-40B4-BE49-F238E27FC236}">
                <a16:creationId xmlns:a16="http://schemas.microsoft.com/office/drawing/2014/main" id="{8A89E811-FE9B-6E42-841C-60D92E9A8B5B}"/>
              </a:ext>
            </a:extLst>
          </p:cNvPr>
          <p:cNvPicPr>
            <a:picLocks noChangeAspect="1"/>
          </p:cNvPicPr>
          <p:nvPr userDrawn="1"/>
        </p:nvPicPr>
        <p:blipFill>
          <a:blip r:embed="rId9"/>
          <a:stretch>
            <a:fillRect/>
          </a:stretch>
        </p:blipFill>
        <p:spPr>
          <a:xfrm>
            <a:off x="2135578" y="3392743"/>
            <a:ext cx="832457" cy="832457"/>
          </a:xfrm>
          <a:prstGeom prst="rect">
            <a:avLst/>
          </a:prstGeom>
        </p:spPr>
      </p:pic>
      <p:pic>
        <p:nvPicPr>
          <p:cNvPr id="12" name="Picture 11">
            <a:extLst>
              <a:ext uri="{FF2B5EF4-FFF2-40B4-BE49-F238E27FC236}">
                <a16:creationId xmlns:a16="http://schemas.microsoft.com/office/drawing/2014/main" id="{73132EA9-8C92-DA44-A302-FF72EA180E9F}"/>
              </a:ext>
            </a:extLst>
          </p:cNvPr>
          <p:cNvPicPr>
            <a:picLocks noChangeAspect="1"/>
          </p:cNvPicPr>
          <p:nvPr userDrawn="1"/>
        </p:nvPicPr>
        <p:blipFill>
          <a:blip r:embed="rId10"/>
          <a:stretch>
            <a:fillRect/>
          </a:stretch>
        </p:blipFill>
        <p:spPr>
          <a:xfrm>
            <a:off x="3552503" y="3392745"/>
            <a:ext cx="832457" cy="832457"/>
          </a:xfrm>
          <a:prstGeom prst="rect">
            <a:avLst/>
          </a:prstGeom>
        </p:spPr>
      </p:pic>
      <p:pic>
        <p:nvPicPr>
          <p:cNvPr id="13" name="Picture 12">
            <a:extLst>
              <a:ext uri="{FF2B5EF4-FFF2-40B4-BE49-F238E27FC236}">
                <a16:creationId xmlns:a16="http://schemas.microsoft.com/office/drawing/2014/main" id="{958BEB13-B300-A340-B23B-2AC2301B7091}"/>
              </a:ext>
            </a:extLst>
          </p:cNvPr>
          <p:cNvPicPr>
            <a:picLocks noChangeAspect="1"/>
          </p:cNvPicPr>
          <p:nvPr userDrawn="1"/>
        </p:nvPicPr>
        <p:blipFill>
          <a:blip r:embed="rId11"/>
          <a:stretch>
            <a:fillRect/>
          </a:stretch>
        </p:blipFill>
        <p:spPr>
          <a:xfrm>
            <a:off x="4969427" y="3392744"/>
            <a:ext cx="832457" cy="832457"/>
          </a:xfrm>
          <a:prstGeom prst="rect">
            <a:avLst/>
          </a:prstGeom>
        </p:spPr>
      </p:pic>
      <p:pic>
        <p:nvPicPr>
          <p:cNvPr id="14" name="Picture 13">
            <a:extLst>
              <a:ext uri="{FF2B5EF4-FFF2-40B4-BE49-F238E27FC236}">
                <a16:creationId xmlns:a16="http://schemas.microsoft.com/office/drawing/2014/main" id="{AD5E3723-E028-0B48-8B53-E947C078EB25}"/>
              </a:ext>
            </a:extLst>
          </p:cNvPr>
          <p:cNvPicPr>
            <a:picLocks noChangeAspect="1"/>
          </p:cNvPicPr>
          <p:nvPr userDrawn="1"/>
        </p:nvPicPr>
        <p:blipFill>
          <a:blip r:embed="rId12"/>
          <a:stretch>
            <a:fillRect/>
          </a:stretch>
        </p:blipFill>
        <p:spPr>
          <a:xfrm>
            <a:off x="6386352" y="3392745"/>
            <a:ext cx="832457" cy="832457"/>
          </a:xfrm>
          <a:prstGeom prst="rect">
            <a:avLst/>
          </a:prstGeom>
        </p:spPr>
      </p:pic>
      <p:pic>
        <p:nvPicPr>
          <p:cNvPr id="15" name="Picture 14">
            <a:extLst>
              <a:ext uri="{FF2B5EF4-FFF2-40B4-BE49-F238E27FC236}">
                <a16:creationId xmlns:a16="http://schemas.microsoft.com/office/drawing/2014/main" id="{E6A41075-2AA3-274F-8112-5D387DE92454}"/>
              </a:ext>
            </a:extLst>
          </p:cNvPr>
          <p:cNvPicPr>
            <a:picLocks noChangeAspect="1"/>
          </p:cNvPicPr>
          <p:nvPr userDrawn="1"/>
        </p:nvPicPr>
        <p:blipFill>
          <a:blip r:embed="rId13"/>
          <a:stretch>
            <a:fillRect/>
          </a:stretch>
        </p:blipFill>
        <p:spPr>
          <a:xfrm>
            <a:off x="7803275" y="3392743"/>
            <a:ext cx="832457" cy="832457"/>
          </a:xfrm>
          <a:prstGeom prst="rect">
            <a:avLst/>
          </a:prstGeom>
        </p:spPr>
      </p:pic>
      <p:pic>
        <p:nvPicPr>
          <p:cNvPr id="16" name="Picture 15">
            <a:extLst>
              <a:ext uri="{FF2B5EF4-FFF2-40B4-BE49-F238E27FC236}">
                <a16:creationId xmlns:a16="http://schemas.microsoft.com/office/drawing/2014/main" id="{680C012B-DE12-4243-BF1D-1358DD9F235C}"/>
              </a:ext>
            </a:extLst>
          </p:cNvPr>
          <p:cNvPicPr>
            <a:picLocks noChangeAspect="1"/>
          </p:cNvPicPr>
          <p:nvPr userDrawn="1"/>
        </p:nvPicPr>
        <p:blipFill>
          <a:blip r:embed="rId14"/>
          <a:stretch>
            <a:fillRect/>
          </a:stretch>
        </p:blipFill>
        <p:spPr>
          <a:xfrm>
            <a:off x="9220200" y="3392743"/>
            <a:ext cx="832457" cy="832457"/>
          </a:xfrm>
          <a:prstGeom prst="rect">
            <a:avLst/>
          </a:prstGeom>
        </p:spPr>
      </p:pic>
      <p:sp>
        <p:nvSpPr>
          <p:cNvPr id="17" name="TextBox 16">
            <a:extLst>
              <a:ext uri="{FF2B5EF4-FFF2-40B4-BE49-F238E27FC236}">
                <a16:creationId xmlns:a16="http://schemas.microsoft.com/office/drawing/2014/main" id="{E97DBB70-200B-8E42-B942-61A04AB19198}"/>
              </a:ext>
            </a:extLst>
          </p:cNvPr>
          <p:cNvSpPr txBox="1"/>
          <p:nvPr userDrawn="1"/>
        </p:nvSpPr>
        <p:spPr>
          <a:xfrm>
            <a:off x="0" y="0"/>
            <a:ext cx="12192000" cy="1117539"/>
          </a:xfrm>
          <a:prstGeom prst="rect">
            <a:avLst/>
          </a:prstGeom>
        </p:spPr>
        <p:txBody>
          <a:bodyPr vert="horz" wrap="square" lIns="91440" tIns="45720" rIns="91440" bIns="45720" rtlCol="0" anchor="ctr">
            <a:norm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Approved icon files to use in your deck</a:t>
            </a:r>
          </a:p>
        </p:txBody>
      </p:sp>
      <p:sp>
        <p:nvSpPr>
          <p:cNvPr id="18" name="TextBox 17">
            <a:extLst>
              <a:ext uri="{FF2B5EF4-FFF2-40B4-BE49-F238E27FC236}">
                <a16:creationId xmlns:a16="http://schemas.microsoft.com/office/drawing/2014/main" id="{3C8EA553-F39F-F844-B5C5-078C58AFB41C}"/>
              </a:ext>
            </a:extLst>
          </p:cNvPr>
          <p:cNvSpPr txBox="1"/>
          <p:nvPr userDrawn="1"/>
        </p:nvSpPr>
        <p:spPr>
          <a:xfrm>
            <a:off x="0" y="5061154"/>
            <a:ext cx="12192000" cy="1117539"/>
          </a:xfrm>
          <a:prstGeom prst="rect">
            <a:avLst/>
          </a:prstGeom>
        </p:spPr>
        <p:txBody>
          <a:bodyPr vert="horz" wrap="square" lIns="91440" tIns="45720" rIns="91440" bIns="45720" rtlCol="0" anchor="ctr">
            <a:norm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Use icons sparingly. Remember to keep slides simple and to the point.</a:t>
            </a:r>
          </a:p>
        </p:txBody>
      </p:sp>
    </p:spTree>
    <p:extLst>
      <p:ext uri="{BB962C8B-B14F-4D97-AF65-F5344CB8AC3E}">
        <p14:creationId xmlns:p14="http://schemas.microsoft.com/office/powerpoint/2010/main" val="19298579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Color Palette">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2A8F254-8F54-9348-AC12-14FEA203D331}"/>
              </a:ext>
            </a:extLst>
          </p:cNvPr>
          <p:cNvSpPr/>
          <p:nvPr userDrawn="1"/>
        </p:nvSpPr>
        <p:spPr>
          <a:xfrm>
            <a:off x="2489846" y="1522116"/>
            <a:ext cx="2069464" cy="2069464"/>
          </a:xfrm>
          <a:custGeom>
            <a:avLst/>
            <a:gdLst/>
            <a:ahLst/>
            <a:cxnLst/>
            <a:rect l="l" t="t" r="r" b="b"/>
            <a:pathLst>
              <a:path w="2069464" h="2069464">
                <a:moveTo>
                  <a:pt x="2069452" y="0"/>
                </a:moveTo>
                <a:lnTo>
                  <a:pt x="2019062" y="604"/>
                </a:lnTo>
                <a:lnTo>
                  <a:pt x="1968972" y="2408"/>
                </a:lnTo>
                <a:lnTo>
                  <a:pt x="1919193" y="5397"/>
                </a:lnTo>
                <a:lnTo>
                  <a:pt x="1869739" y="9555"/>
                </a:lnTo>
                <a:lnTo>
                  <a:pt x="1820623" y="14868"/>
                </a:lnTo>
                <a:lnTo>
                  <a:pt x="1771857" y="21321"/>
                </a:lnTo>
                <a:lnTo>
                  <a:pt x="1723455" y="28899"/>
                </a:lnTo>
                <a:lnTo>
                  <a:pt x="1675429" y="37587"/>
                </a:lnTo>
                <a:lnTo>
                  <a:pt x="1627793" y="47371"/>
                </a:lnTo>
                <a:lnTo>
                  <a:pt x="1580559" y="58236"/>
                </a:lnTo>
                <a:lnTo>
                  <a:pt x="1533740" y="70167"/>
                </a:lnTo>
                <a:lnTo>
                  <a:pt x="1485750" y="83617"/>
                </a:lnTo>
                <a:lnTo>
                  <a:pt x="1438236" y="98180"/>
                </a:lnTo>
                <a:lnTo>
                  <a:pt x="1391214" y="113843"/>
                </a:lnTo>
                <a:lnTo>
                  <a:pt x="1344699" y="130591"/>
                </a:lnTo>
                <a:lnTo>
                  <a:pt x="1298707" y="148410"/>
                </a:lnTo>
                <a:lnTo>
                  <a:pt x="1253252" y="167285"/>
                </a:lnTo>
                <a:lnTo>
                  <a:pt x="1208351" y="187203"/>
                </a:lnTo>
                <a:lnTo>
                  <a:pt x="1164018" y="208148"/>
                </a:lnTo>
                <a:lnTo>
                  <a:pt x="1120268" y="230108"/>
                </a:lnTo>
                <a:lnTo>
                  <a:pt x="1077117" y="253067"/>
                </a:lnTo>
                <a:lnTo>
                  <a:pt x="1034580" y="277012"/>
                </a:lnTo>
                <a:lnTo>
                  <a:pt x="992084" y="302280"/>
                </a:lnTo>
                <a:lnTo>
                  <a:pt x="950249" y="328525"/>
                </a:lnTo>
                <a:lnTo>
                  <a:pt x="909091" y="355730"/>
                </a:lnTo>
                <a:lnTo>
                  <a:pt x="868626" y="383881"/>
                </a:lnTo>
                <a:lnTo>
                  <a:pt x="828871" y="412962"/>
                </a:lnTo>
                <a:lnTo>
                  <a:pt x="789841" y="442958"/>
                </a:lnTo>
                <a:lnTo>
                  <a:pt x="751552" y="473854"/>
                </a:lnTo>
                <a:lnTo>
                  <a:pt x="714021" y="505635"/>
                </a:lnTo>
                <a:lnTo>
                  <a:pt x="677263" y="538285"/>
                </a:lnTo>
                <a:lnTo>
                  <a:pt x="641295" y="571789"/>
                </a:lnTo>
                <a:lnTo>
                  <a:pt x="606132" y="606132"/>
                </a:lnTo>
                <a:lnTo>
                  <a:pt x="571792" y="641292"/>
                </a:lnTo>
                <a:lnTo>
                  <a:pt x="538290" y="677258"/>
                </a:lnTo>
                <a:lnTo>
                  <a:pt x="505640" y="714015"/>
                </a:lnTo>
                <a:lnTo>
                  <a:pt x="473860" y="751546"/>
                </a:lnTo>
                <a:lnTo>
                  <a:pt x="442963" y="789836"/>
                </a:lnTo>
                <a:lnTo>
                  <a:pt x="412966" y="828867"/>
                </a:lnTo>
                <a:lnTo>
                  <a:pt x="383884" y="868623"/>
                </a:lnTo>
                <a:lnTo>
                  <a:pt x="355732" y="909089"/>
                </a:lnTo>
                <a:lnTo>
                  <a:pt x="328526" y="950248"/>
                </a:lnTo>
                <a:lnTo>
                  <a:pt x="302281" y="992083"/>
                </a:lnTo>
                <a:lnTo>
                  <a:pt x="277012" y="1034580"/>
                </a:lnTo>
                <a:lnTo>
                  <a:pt x="253070" y="1077114"/>
                </a:lnTo>
                <a:lnTo>
                  <a:pt x="230113" y="1120263"/>
                </a:lnTo>
                <a:lnTo>
                  <a:pt x="208154" y="1164012"/>
                </a:lnTo>
                <a:lnTo>
                  <a:pt x="187208" y="1208345"/>
                </a:lnTo>
                <a:lnTo>
                  <a:pt x="167290" y="1253247"/>
                </a:lnTo>
                <a:lnTo>
                  <a:pt x="148414" y="1298702"/>
                </a:lnTo>
                <a:lnTo>
                  <a:pt x="130594" y="1344696"/>
                </a:lnTo>
                <a:lnTo>
                  <a:pt x="113845" y="1391211"/>
                </a:lnTo>
                <a:lnTo>
                  <a:pt x="98181" y="1438234"/>
                </a:lnTo>
                <a:lnTo>
                  <a:pt x="83617" y="1485749"/>
                </a:lnTo>
                <a:lnTo>
                  <a:pt x="70167" y="1533740"/>
                </a:lnTo>
                <a:lnTo>
                  <a:pt x="58239" y="1580556"/>
                </a:lnTo>
                <a:lnTo>
                  <a:pt x="47376" y="1627788"/>
                </a:lnTo>
                <a:lnTo>
                  <a:pt x="37593" y="1675424"/>
                </a:lnTo>
                <a:lnTo>
                  <a:pt x="28904" y="1723449"/>
                </a:lnTo>
                <a:lnTo>
                  <a:pt x="21326" y="1771851"/>
                </a:lnTo>
                <a:lnTo>
                  <a:pt x="14872" y="1820617"/>
                </a:lnTo>
                <a:lnTo>
                  <a:pt x="9558" y="1869733"/>
                </a:lnTo>
                <a:lnTo>
                  <a:pt x="5399" y="1919186"/>
                </a:lnTo>
                <a:lnTo>
                  <a:pt x="2409" y="1968964"/>
                </a:lnTo>
                <a:lnTo>
                  <a:pt x="601" y="2019323"/>
                </a:lnTo>
                <a:lnTo>
                  <a:pt x="0" y="2069439"/>
                </a:lnTo>
                <a:lnTo>
                  <a:pt x="384251" y="2069439"/>
                </a:lnTo>
                <a:lnTo>
                  <a:pt x="384997" y="2019053"/>
                </a:lnTo>
                <a:lnTo>
                  <a:pt x="387175" y="1969574"/>
                </a:lnTo>
                <a:lnTo>
                  <a:pt x="390797" y="1920209"/>
                </a:lnTo>
                <a:lnTo>
                  <a:pt x="395830" y="1871249"/>
                </a:lnTo>
                <a:lnTo>
                  <a:pt x="402251" y="1822714"/>
                </a:lnTo>
                <a:lnTo>
                  <a:pt x="410038" y="1774622"/>
                </a:lnTo>
                <a:lnTo>
                  <a:pt x="419169" y="1726994"/>
                </a:lnTo>
                <a:lnTo>
                  <a:pt x="429623" y="1679849"/>
                </a:lnTo>
                <a:lnTo>
                  <a:pt x="441375" y="1633207"/>
                </a:lnTo>
                <a:lnTo>
                  <a:pt x="454889" y="1585494"/>
                </a:lnTo>
                <a:lnTo>
                  <a:pt x="469753" y="1538365"/>
                </a:lnTo>
                <a:lnTo>
                  <a:pt x="485945" y="1491844"/>
                </a:lnTo>
                <a:lnTo>
                  <a:pt x="503446" y="1445952"/>
                </a:lnTo>
                <a:lnTo>
                  <a:pt x="522232" y="1400712"/>
                </a:lnTo>
                <a:lnTo>
                  <a:pt x="542284" y="1356147"/>
                </a:lnTo>
                <a:lnTo>
                  <a:pt x="563579" y="1312280"/>
                </a:lnTo>
                <a:lnTo>
                  <a:pt x="586097" y="1269134"/>
                </a:lnTo>
                <a:lnTo>
                  <a:pt x="609815" y="1226731"/>
                </a:lnTo>
                <a:lnTo>
                  <a:pt x="635078" y="1184506"/>
                </a:lnTo>
                <a:lnTo>
                  <a:pt x="661522" y="1143089"/>
                </a:lnTo>
                <a:lnTo>
                  <a:pt x="689126" y="1102505"/>
                </a:lnTo>
                <a:lnTo>
                  <a:pt x="717868" y="1062778"/>
                </a:lnTo>
                <a:lnTo>
                  <a:pt x="747723" y="1023931"/>
                </a:lnTo>
                <a:lnTo>
                  <a:pt x="778671" y="985988"/>
                </a:lnTo>
                <a:lnTo>
                  <a:pt x="810687" y="948973"/>
                </a:lnTo>
                <a:lnTo>
                  <a:pt x="843750" y="912910"/>
                </a:lnTo>
                <a:lnTo>
                  <a:pt x="877836" y="877823"/>
                </a:lnTo>
                <a:lnTo>
                  <a:pt x="912919" y="843737"/>
                </a:lnTo>
                <a:lnTo>
                  <a:pt x="948979" y="810675"/>
                </a:lnTo>
                <a:lnTo>
                  <a:pt x="985991" y="778659"/>
                </a:lnTo>
                <a:lnTo>
                  <a:pt x="1023933" y="747712"/>
                </a:lnTo>
                <a:lnTo>
                  <a:pt x="1062779" y="717857"/>
                </a:lnTo>
                <a:lnTo>
                  <a:pt x="1102506" y="689117"/>
                </a:lnTo>
                <a:lnTo>
                  <a:pt x="1143089" y="661515"/>
                </a:lnTo>
                <a:lnTo>
                  <a:pt x="1184506" y="635074"/>
                </a:lnTo>
                <a:lnTo>
                  <a:pt x="1226731" y="609815"/>
                </a:lnTo>
                <a:lnTo>
                  <a:pt x="1269134" y="586097"/>
                </a:lnTo>
                <a:lnTo>
                  <a:pt x="1312280" y="563579"/>
                </a:lnTo>
                <a:lnTo>
                  <a:pt x="1356147" y="542284"/>
                </a:lnTo>
                <a:lnTo>
                  <a:pt x="1400712" y="522232"/>
                </a:lnTo>
                <a:lnTo>
                  <a:pt x="1445952" y="503446"/>
                </a:lnTo>
                <a:lnTo>
                  <a:pt x="1491844" y="485945"/>
                </a:lnTo>
                <a:lnTo>
                  <a:pt x="1538365" y="469753"/>
                </a:lnTo>
                <a:lnTo>
                  <a:pt x="1585494" y="454889"/>
                </a:lnTo>
                <a:lnTo>
                  <a:pt x="1633207" y="441375"/>
                </a:lnTo>
                <a:lnTo>
                  <a:pt x="1679849" y="429622"/>
                </a:lnTo>
                <a:lnTo>
                  <a:pt x="1726994" y="419168"/>
                </a:lnTo>
                <a:lnTo>
                  <a:pt x="1774623" y="410035"/>
                </a:lnTo>
                <a:lnTo>
                  <a:pt x="1822715" y="402246"/>
                </a:lnTo>
                <a:lnTo>
                  <a:pt x="1871251" y="395823"/>
                </a:lnTo>
                <a:lnTo>
                  <a:pt x="1920213" y="390788"/>
                </a:lnTo>
                <a:lnTo>
                  <a:pt x="1969580" y="387164"/>
                </a:lnTo>
                <a:lnTo>
                  <a:pt x="2019332" y="384973"/>
                </a:lnTo>
                <a:lnTo>
                  <a:pt x="2069452" y="384238"/>
                </a:lnTo>
                <a:lnTo>
                  <a:pt x="2069452" y="0"/>
                </a:lnTo>
                <a:close/>
              </a:path>
            </a:pathLst>
          </a:custGeom>
          <a:solidFill>
            <a:srgbClr val="F4F4F4"/>
          </a:solidFill>
        </p:spPr>
        <p:txBody>
          <a:bodyPr wrap="square" lIns="0" tIns="0" rIns="0" bIns="0" rtlCol="0"/>
          <a:lstStyle/>
          <a:p>
            <a:endParaRPr/>
          </a:p>
        </p:txBody>
      </p:sp>
      <p:sp>
        <p:nvSpPr>
          <p:cNvPr id="3" name="object 3">
            <a:extLst>
              <a:ext uri="{FF2B5EF4-FFF2-40B4-BE49-F238E27FC236}">
                <a16:creationId xmlns:a16="http://schemas.microsoft.com/office/drawing/2014/main" id="{E72E58BA-36DF-4044-ACAF-859E5CD73BFD}"/>
              </a:ext>
            </a:extLst>
          </p:cNvPr>
          <p:cNvSpPr/>
          <p:nvPr userDrawn="1"/>
        </p:nvSpPr>
        <p:spPr>
          <a:xfrm>
            <a:off x="2489846" y="3591563"/>
            <a:ext cx="2069464" cy="2069464"/>
          </a:xfrm>
          <a:custGeom>
            <a:avLst/>
            <a:gdLst/>
            <a:ahLst/>
            <a:cxnLst/>
            <a:rect l="l" t="t" r="r" b="b"/>
            <a:pathLst>
              <a:path w="2069464" h="2069464">
                <a:moveTo>
                  <a:pt x="384251" y="0"/>
                </a:moveTo>
                <a:lnTo>
                  <a:pt x="0" y="0"/>
                </a:lnTo>
                <a:lnTo>
                  <a:pt x="604" y="50386"/>
                </a:lnTo>
                <a:lnTo>
                  <a:pt x="2409" y="100475"/>
                </a:lnTo>
                <a:lnTo>
                  <a:pt x="5399" y="150252"/>
                </a:lnTo>
                <a:lnTo>
                  <a:pt x="9558" y="199706"/>
                </a:lnTo>
                <a:lnTo>
                  <a:pt x="14872" y="248822"/>
                </a:lnTo>
                <a:lnTo>
                  <a:pt x="21326" y="297588"/>
                </a:lnTo>
                <a:lnTo>
                  <a:pt x="28904" y="345990"/>
                </a:lnTo>
                <a:lnTo>
                  <a:pt x="37593" y="394015"/>
                </a:lnTo>
                <a:lnTo>
                  <a:pt x="47376" y="441650"/>
                </a:lnTo>
                <a:lnTo>
                  <a:pt x="58239" y="488882"/>
                </a:lnTo>
                <a:lnTo>
                  <a:pt x="70167" y="535698"/>
                </a:lnTo>
                <a:lnTo>
                  <a:pt x="83617" y="583689"/>
                </a:lnTo>
                <a:lnTo>
                  <a:pt x="98181" y="631204"/>
                </a:lnTo>
                <a:lnTo>
                  <a:pt x="113845" y="678227"/>
                </a:lnTo>
                <a:lnTo>
                  <a:pt x="130594" y="724743"/>
                </a:lnTo>
                <a:lnTo>
                  <a:pt x="148414" y="770736"/>
                </a:lnTo>
                <a:lnTo>
                  <a:pt x="167290" y="816191"/>
                </a:lnTo>
                <a:lnTo>
                  <a:pt x="187208" y="861093"/>
                </a:lnTo>
                <a:lnTo>
                  <a:pt x="208154" y="905426"/>
                </a:lnTo>
                <a:lnTo>
                  <a:pt x="230113" y="949175"/>
                </a:lnTo>
                <a:lnTo>
                  <a:pt x="253070" y="992325"/>
                </a:lnTo>
                <a:lnTo>
                  <a:pt x="277012" y="1034859"/>
                </a:lnTo>
                <a:lnTo>
                  <a:pt x="302281" y="1077355"/>
                </a:lnTo>
                <a:lnTo>
                  <a:pt x="328526" y="1119190"/>
                </a:lnTo>
                <a:lnTo>
                  <a:pt x="355732" y="1160348"/>
                </a:lnTo>
                <a:lnTo>
                  <a:pt x="383884" y="1200812"/>
                </a:lnTo>
                <a:lnTo>
                  <a:pt x="412966" y="1240568"/>
                </a:lnTo>
                <a:lnTo>
                  <a:pt x="442963" y="1279598"/>
                </a:lnTo>
                <a:lnTo>
                  <a:pt x="473860" y="1317887"/>
                </a:lnTo>
                <a:lnTo>
                  <a:pt x="505640" y="1355418"/>
                </a:lnTo>
                <a:lnTo>
                  <a:pt x="538290" y="1392176"/>
                </a:lnTo>
                <a:lnTo>
                  <a:pt x="571792" y="1428144"/>
                </a:lnTo>
                <a:lnTo>
                  <a:pt x="606132" y="1463306"/>
                </a:lnTo>
                <a:lnTo>
                  <a:pt x="641295" y="1497649"/>
                </a:lnTo>
                <a:lnTo>
                  <a:pt x="677263" y="1531154"/>
                </a:lnTo>
                <a:lnTo>
                  <a:pt x="714021" y="1563804"/>
                </a:lnTo>
                <a:lnTo>
                  <a:pt x="751552" y="1595584"/>
                </a:lnTo>
                <a:lnTo>
                  <a:pt x="789841" y="1626480"/>
                </a:lnTo>
                <a:lnTo>
                  <a:pt x="828871" y="1656477"/>
                </a:lnTo>
                <a:lnTo>
                  <a:pt x="868626" y="1685558"/>
                </a:lnTo>
                <a:lnTo>
                  <a:pt x="909091" y="1713709"/>
                </a:lnTo>
                <a:lnTo>
                  <a:pt x="950249" y="1740914"/>
                </a:lnTo>
                <a:lnTo>
                  <a:pt x="992084" y="1767158"/>
                </a:lnTo>
                <a:lnTo>
                  <a:pt x="1034580" y="1792427"/>
                </a:lnTo>
                <a:lnTo>
                  <a:pt x="1077117" y="1816368"/>
                </a:lnTo>
                <a:lnTo>
                  <a:pt x="1120268" y="1839326"/>
                </a:lnTo>
                <a:lnTo>
                  <a:pt x="1164018" y="1861285"/>
                </a:lnTo>
                <a:lnTo>
                  <a:pt x="1208351" y="1882230"/>
                </a:lnTo>
                <a:lnTo>
                  <a:pt x="1253252" y="1902149"/>
                </a:lnTo>
                <a:lnTo>
                  <a:pt x="1298707" y="1921025"/>
                </a:lnTo>
                <a:lnTo>
                  <a:pt x="1344699" y="1938845"/>
                </a:lnTo>
                <a:lnTo>
                  <a:pt x="1391214" y="1955594"/>
                </a:lnTo>
                <a:lnTo>
                  <a:pt x="1438236" y="1971257"/>
                </a:lnTo>
                <a:lnTo>
                  <a:pt x="1485750" y="1985822"/>
                </a:lnTo>
                <a:lnTo>
                  <a:pt x="1533740" y="1999272"/>
                </a:lnTo>
                <a:lnTo>
                  <a:pt x="1580559" y="2011199"/>
                </a:lnTo>
                <a:lnTo>
                  <a:pt x="1627793" y="2022062"/>
                </a:lnTo>
                <a:lnTo>
                  <a:pt x="1675429" y="2031846"/>
                </a:lnTo>
                <a:lnTo>
                  <a:pt x="1723455" y="2040534"/>
                </a:lnTo>
                <a:lnTo>
                  <a:pt x="1771857" y="2048113"/>
                </a:lnTo>
                <a:lnTo>
                  <a:pt x="1820623" y="2054567"/>
                </a:lnTo>
                <a:lnTo>
                  <a:pt x="1869739" y="2059881"/>
                </a:lnTo>
                <a:lnTo>
                  <a:pt x="1919193" y="2064040"/>
                </a:lnTo>
                <a:lnTo>
                  <a:pt x="1968972" y="2067030"/>
                </a:lnTo>
                <a:lnTo>
                  <a:pt x="2019062" y="2068834"/>
                </a:lnTo>
                <a:lnTo>
                  <a:pt x="2069452" y="2069439"/>
                </a:lnTo>
                <a:lnTo>
                  <a:pt x="2069452" y="1685201"/>
                </a:lnTo>
                <a:lnTo>
                  <a:pt x="2019332" y="1684466"/>
                </a:lnTo>
                <a:lnTo>
                  <a:pt x="1969580" y="1682276"/>
                </a:lnTo>
                <a:lnTo>
                  <a:pt x="1920213" y="1678654"/>
                </a:lnTo>
                <a:lnTo>
                  <a:pt x="1871251" y="1673620"/>
                </a:lnTo>
                <a:lnTo>
                  <a:pt x="1822715" y="1667198"/>
                </a:lnTo>
                <a:lnTo>
                  <a:pt x="1774623" y="1659409"/>
                </a:lnTo>
                <a:lnTo>
                  <a:pt x="1726994" y="1650276"/>
                </a:lnTo>
                <a:lnTo>
                  <a:pt x="1679849" y="1639820"/>
                </a:lnTo>
                <a:lnTo>
                  <a:pt x="1633207" y="1628063"/>
                </a:lnTo>
                <a:lnTo>
                  <a:pt x="1585494" y="1614553"/>
                </a:lnTo>
                <a:lnTo>
                  <a:pt x="1538365" y="1599691"/>
                </a:lnTo>
                <a:lnTo>
                  <a:pt x="1491844" y="1583499"/>
                </a:lnTo>
                <a:lnTo>
                  <a:pt x="1445952" y="1565998"/>
                </a:lnTo>
                <a:lnTo>
                  <a:pt x="1400712" y="1547211"/>
                </a:lnTo>
                <a:lnTo>
                  <a:pt x="1356147" y="1527158"/>
                </a:lnTo>
                <a:lnTo>
                  <a:pt x="1312280" y="1505861"/>
                </a:lnTo>
                <a:lnTo>
                  <a:pt x="1269134" y="1483342"/>
                </a:lnTo>
                <a:lnTo>
                  <a:pt x="1226731" y="1459623"/>
                </a:lnTo>
                <a:lnTo>
                  <a:pt x="1184506" y="1434365"/>
                </a:lnTo>
                <a:lnTo>
                  <a:pt x="1143089" y="1407923"/>
                </a:lnTo>
                <a:lnTo>
                  <a:pt x="1102505" y="1380321"/>
                </a:lnTo>
                <a:lnTo>
                  <a:pt x="1062778" y="1351581"/>
                </a:lnTo>
                <a:lnTo>
                  <a:pt x="1023931" y="1321727"/>
                </a:lnTo>
                <a:lnTo>
                  <a:pt x="985988" y="1290780"/>
                </a:lnTo>
                <a:lnTo>
                  <a:pt x="948973" y="1258764"/>
                </a:lnTo>
                <a:lnTo>
                  <a:pt x="912910" y="1225701"/>
                </a:lnTo>
                <a:lnTo>
                  <a:pt x="877823" y="1191615"/>
                </a:lnTo>
                <a:lnTo>
                  <a:pt x="843741" y="1156529"/>
                </a:lnTo>
                <a:lnTo>
                  <a:pt x="810681" y="1120466"/>
                </a:lnTo>
                <a:lnTo>
                  <a:pt x="778667" y="1083451"/>
                </a:lnTo>
                <a:lnTo>
                  <a:pt x="747721" y="1045508"/>
                </a:lnTo>
                <a:lnTo>
                  <a:pt x="717867" y="1006661"/>
                </a:lnTo>
                <a:lnTo>
                  <a:pt x="689126" y="966933"/>
                </a:lnTo>
                <a:lnTo>
                  <a:pt x="661522" y="926349"/>
                </a:lnTo>
                <a:lnTo>
                  <a:pt x="635078" y="884933"/>
                </a:lnTo>
                <a:lnTo>
                  <a:pt x="609815" y="842708"/>
                </a:lnTo>
                <a:lnTo>
                  <a:pt x="586097" y="800305"/>
                </a:lnTo>
                <a:lnTo>
                  <a:pt x="563579" y="757158"/>
                </a:lnTo>
                <a:lnTo>
                  <a:pt x="542284" y="713291"/>
                </a:lnTo>
                <a:lnTo>
                  <a:pt x="522232" y="668727"/>
                </a:lnTo>
                <a:lnTo>
                  <a:pt x="503446" y="623487"/>
                </a:lnTo>
                <a:lnTo>
                  <a:pt x="485945" y="577595"/>
                </a:lnTo>
                <a:lnTo>
                  <a:pt x="469753" y="531073"/>
                </a:lnTo>
                <a:lnTo>
                  <a:pt x="454889" y="483945"/>
                </a:lnTo>
                <a:lnTo>
                  <a:pt x="441375" y="436232"/>
                </a:lnTo>
                <a:lnTo>
                  <a:pt x="429623" y="389589"/>
                </a:lnTo>
                <a:lnTo>
                  <a:pt x="419169" y="342444"/>
                </a:lnTo>
                <a:lnTo>
                  <a:pt x="410038" y="294816"/>
                </a:lnTo>
                <a:lnTo>
                  <a:pt x="402251" y="246725"/>
                </a:lnTo>
                <a:lnTo>
                  <a:pt x="395830" y="198189"/>
                </a:lnTo>
                <a:lnTo>
                  <a:pt x="390797" y="149230"/>
                </a:lnTo>
                <a:lnTo>
                  <a:pt x="387175" y="99865"/>
                </a:lnTo>
                <a:lnTo>
                  <a:pt x="384985" y="50115"/>
                </a:lnTo>
                <a:lnTo>
                  <a:pt x="384251" y="0"/>
                </a:lnTo>
                <a:close/>
              </a:path>
            </a:pathLst>
          </a:custGeom>
          <a:solidFill>
            <a:srgbClr val="000000"/>
          </a:solidFill>
        </p:spPr>
        <p:txBody>
          <a:bodyPr wrap="square" lIns="0" tIns="0" rIns="0" bIns="0" rtlCol="0"/>
          <a:lstStyle/>
          <a:p>
            <a:endParaRPr/>
          </a:p>
        </p:txBody>
      </p:sp>
      <p:sp>
        <p:nvSpPr>
          <p:cNvPr id="4" name="object 4">
            <a:extLst>
              <a:ext uri="{FF2B5EF4-FFF2-40B4-BE49-F238E27FC236}">
                <a16:creationId xmlns:a16="http://schemas.microsoft.com/office/drawing/2014/main" id="{405487CC-0BBE-B445-9C11-E44FDCAE257A}"/>
              </a:ext>
            </a:extLst>
          </p:cNvPr>
          <p:cNvSpPr/>
          <p:nvPr userDrawn="1"/>
        </p:nvSpPr>
        <p:spPr>
          <a:xfrm>
            <a:off x="4559298" y="1522112"/>
            <a:ext cx="2069464" cy="2069464"/>
          </a:xfrm>
          <a:custGeom>
            <a:avLst/>
            <a:gdLst/>
            <a:ahLst/>
            <a:cxnLst/>
            <a:rect l="l" t="t" r="r" b="b"/>
            <a:pathLst>
              <a:path w="2069464" h="2069464">
                <a:moveTo>
                  <a:pt x="0" y="0"/>
                </a:moveTo>
                <a:lnTo>
                  <a:pt x="0" y="384251"/>
                </a:lnTo>
                <a:lnTo>
                  <a:pt x="50115" y="384985"/>
                </a:lnTo>
                <a:lnTo>
                  <a:pt x="99865" y="387175"/>
                </a:lnTo>
                <a:lnTo>
                  <a:pt x="149230" y="390797"/>
                </a:lnTo>
                <a:lnTo>
                  <a:pt x="198189" y="395830"/>
                </a:lnTo>
                <a:lnTo>
                  <a:pt x="246725" y="402251"/>
                </a:lnTo>
                <a:lnTo>
                  <a:pt x="294816" y="410038"/>
                </a:lnTo>
                <a:lnTo>
                  <a:pt x="342444" y="419169"/>
                </a:lnTo>
                <a:lnTo>
                  <a:pt x="389589" y="429623"/>
                </a:lnTo>
                <a:lnTo>
                  <a:pt x="436232" y="441375"/>
                </a:lnTo>
                <a:lnTo>
                  <a:pt x="483945" y="454889"/>
                </a:lnTo>
                <a:lnTo>
                  <a:pt x="531075" y="469753"/>
                </a:lnTo>
                <a:lnTo>
                  <a:pt x="577598" y="485945"/>
                </a:lnTo>
                <a:lnTo>
                  <a:pt x="623492" y="503446"/>
                </a:lnTo>
                <a:lnTo>
                  <a:pt x="668734" y="522232"/>
                </a:lnTo>
                <a:lnTo>
                  <a:pt x="713301" y="542284"/>
                </a:lnTo>
                <a:lnTo>
                  <a:pt x="757169" y="563579"/>
                </a:lnTo>
                <a:lnTo>
                  <a:pt x="800317" y="586097"/>
                </a:lnTo>
                <a:lnTo>
                  <a:pt x="842721" y="609815"/>
                </a:lnTo>
                <a:lnTo>
                  <a:pt x="884942" y="635078"/>
                </a:lnTo>
                <a:lnTo>
                  <a:pt x="926355" y="661522"/>
                </a:lnTo>
                <a:lnTo>
                  <a:pt x="966937" y="689126"/>
                </a:lnTo>
                <a:lnTo>
                  <a:pt x="1006663" y="717868"/>
                </a:lnTo>
                <a:lnTo>
                  <a:pt x="1045509" y="747723"/>
                </a:lnTo>
                <a:lnTo>
                  <a:pt x="1083452" y="778671"/>
                </a:lnTo>
                <a:lnTo>
                  <a:pt x="1120466" y="810687"/>
                </a:lnTo>
                <a:lnTo>
                  <a:pt x="1156529" y="843750"/>
                </a:lnTo>
                <a:lnTo>
                  <a:pt x="1191615" y="877836"/>
                </a:lnTo>
                <a:lnTo>
                  <a:pt x="1225701" y="912919"/>
                </a:lnTo>
                <a:lnTo>
                  <a:pt x="1258764" y="948979"/>
                </a:lnTo>
                <a:lnTo>
                  <a:pt x="1290780" y="985991"/>
                </a:lnTo>
                <a:lnTo>
                  <a:pt x="1321727" y="1023933"/>
                </a:lnTo>
                <a:lnTo>
                  <a:pt x="1351581" y="1062779"/>
                </a:lnTo>
                <a:lnTo>
                  <a:pt x="1380321" y="1102506"/>
                </a:lnTo>
                <a:lnTo>
                  <a:pt x="1407923" y="1143089"/>
                </a:lnTo>
                <a:lnTo>
                  <a:pt x="1434365" y="1184506"/>
                </a:lnTo>
                <a:lnTo>
                  <a:pt x="1459623" y="1226731"/>
                </a:lnTo>
                <a:lnTo>
                  <a:pt x="1483346" y="1269134"/>
                </a:lnTo>
                <a:lnTo>
                  <a:pt x="1505866" y="1312280"/>
                </a:lnTo>
                <a:lnTo>
                  <a:pt x="1527163" y="1356147"/>
                </a:lnTo>
                <a:lnTo>
                  <a:pt x="1547216" y="1400712"/>
                </a:lnTo>
                <a:lnTo>
                  <a:pt x="1566002" y="1445952"/>
                </a:lnTo>
                <a:lnTo>
                  <a:pt x="1583502" y="1491844"/>
                </a:lnTo>
                <a:lnTo>
                  <a:pt x="1599693" y="1538365"/>
                </a:lnTo>
                <a:lnTo>
                  <a:pt x="1614554" y="1585494"/>
                </a:lnTo>
                <a:lnTo>
                  <a:pt x="1628063" y="1633207"/>
                </a:lnTo>
                <a:lnTo>
                  <a:pt x="1639820" y="1679849"/>
                </a:lnTo>
                <a:lnTo>
                  <a:pt x="1650276" y="1726994"/>
                </a:lnTo>
                <a:lnTo>
                  <a:pt x="1659409" y="1774623"/>
                </a:lnTo>
                <a:lnTo>
                  <a:pt x="1667198" y="1822715"/>
                </a:lnTo>
                <a:lnTo>
                  <a:pt x="1673620" y="1871251"/>
                </a:lnTo>
                <a:lnTo>
                  <a:pt x="1678654" y="1920213"/>
                </a:lnTo>
                <a:lnTo>
                  <a:pt x="1682276" y="1969580"/>
                </a:lnTo>
                <a:lnTo>
                  <a:pt x="1684466" y="2019332"/>
                </a:lnTo>
                <a:lnTo>
                  <a:pt x="1685201" y="2069452"/>
                </a:lnTo>
                <a:lnTo>
                  <a:pt x="2069439" y="2069452"/>
                </a:lnTo>
                <a:lnTo>
                  <a:pt x="2068834" y="2019062"/>
                </a:lnTo>
                <a:lnTo>
                  <a:pt x="2067031" y="1968972"/>
                </a:lnTo>
                <a:lnTo>
                  <a:pt x="2064042" y="1919193"/>
                </a:lnTo>
                <a:lnTo>
                  <a:pt x="2059884" y="1869739"/>
                </a:lnTo>
                <a:lnTo>
                  <a:pt x="2054571" y="1820623"/>
                </a:lnTo>
                <a:lnTo>
                  <a:pt x="2048118" y="1771857"/>
                </a:lnTo>
                <a:lnTo>
                  <a:pt x="2040540" y="1723455"/>
                </a:lnTo>
                <a:lnTo>
                  <a:pt x="2031851" y="1675429"/>
                </a:lnTo>
                <a:lnTo>
                  <a:pt x="2022067" y="1627793"/>
                </a:lnTo>
                <a:lnTo>
                  <a:pt x="2011202" y="1580559"/>
                </a:lnTo>
                <a:lnTo>
                  <a:pt x="1999272" y="1533740"/>
                </a:lnTo>
                <a:lnTo>
                  <a:pt x="1985822" y="1485749"/>
                </a:lnTo>
                <a:lnTo>
                  <a:pt x="1971258" y="1438234"/>
                </a:lnTo>
                <a:lnTo>
                  <a:pt x="1955596" y="1391211"/>
                </a:lnTo>
                <a:lnTo>
                  <a:pt x="1938848" y="1344696"/>
                </a:lnTo>
                <a:lnTo>
                  <a:pt x="1921029" y="1298702"/>
                </a:lnTo>
                <a:lnTo>
                  <a:pt x="1902154" y="1253247"/>
                </a:lnTo>
                <a:lnTo>
                  <a:pt x="1882236" y="1208345"/>
                </a:lnTo>
                <a:lnTo>
                  <a:pt x="1861290" y="1164012"/>
                </a:lnTo>
                <a:lnTo>
                  <a:pt x="1839331" y="1120263"/>
                </a:lnTo>
                <a:lnTo>
                  <a:pt x="1816371" y="1077114"/>
                </a:lnTo>
                <a:lnTo>
                  <a:pt x="1792427" y="1034580"/>
                </a:lnTo>
                <a:lnTo>
                  <a:pt x="1767158" y="992084"/>
                </a:lnTo>
                <a:lnTo>
                  <a:pt x="1740914" y="950249"/>
                </a:lnTo>
                <a:lnTo>
                  <a:pt x="1713709" y="909091"/>
                </a:lnTo>
                <a:lnTo>
                  <a:pt x="1685558" y="868626"/>
                </a:lnTo>
                <a:lnTo>
                  <a:pt x="1656477" y="828871"/>
                </a:lnTo>
                <a:lnTo>
                  <a:pt x="1626480" y="789841"/>
                </a:lnTo>
                <a:lnTo>
                  <a:pt x="1595584" y="751552"/>
                </a:lnTo>
                <a:lnTo>
                  <a:pt x="1563804" y="714021"/>
                </a:lnTo>
                <a:lnTo>
                  <a:pt x="1531154" y="677263"/>
                </a:lnTo>
                <a:lnTo>
                  <a:pt x="1497649" y="641295"/>
                </a:lnTo>
                <a:lnTo>
                  <a:pt x="1463306" y="606132"/>
                </a:lnTo>
                <a:lnTo>
                  <a:pt x="1428147" y="571792"/>
                </a:lnTo>
                <a:lnTo>
                  <a:pt x="1392180" y="538290"/>
                </a:lnTo>
                <a:lnTo>
                  <a:pt x="1355423" y="505640"/>
                </a:lnTo>
                <a:lnTo>
                  <a:pt x="1317892" y="473860"/>
                </a:lnTo>
                <a:lnTo>
                  <a:pt x="1279603" y="442963"/>
                </a:lnTo>
                <a:lnTo>
                  <a:pt x="1240572" y="412966"/>
                </a:lnTo>
                <a:lnTo>
                  <a:pt x="1200815" y="383884"/>
                </a:lnTo>
                <a:lnTo>
                  <a:pt x="1160350" y="355732"/>
                </a:lnTo>
                <a:lnTo>
                  <a:pt x="1119191" y="328526"/>
                </a:lnTo>
                <a:lnTo>
                  <a:pt x="1077355" y="302281"/>
                </a:lnTo>
                <a:lnTo>
                  <a:pt x="1034859" y="277012"/>
                </a:lnTo>
                <a:lnTo>
                  <a:pt x="992325" y="253070"/>
                </a:lnTo>
                <a:lnTo>
                  <a:pt x="949175" y="230113"/>
                </a:lnTo>
                <a:lnTo>
                  <a:pt x="905426" y="208154"/>
                </a:lnTo>
                <a:lnTo>
                  <a:pt x="861093" y="187208"/>
                </a:lnTo>
                <a:lnTo>
                  <a:pt x="816191" y="167290"/>
                </a:lnTo>
                <a:lnTo>
                  <a:pt x="770736" y="148414"/>
                </a:lnTo>
                <a:lnTo>
                  <a:pt x="724743" y="130594"/>
                </a:lnTo>
                <a:lnTo>
                  <a:pt x="678227" y="113845"/>
                </a:lnTo>
                <a:lnTo>
                  <a:pt x="631204" y="98181"/>
                </a:lnTo>
                <a:lnTo>
                  <a:pt x="583689" y="83617"/>
                </a:lnTo>
                <a:lnTo>
                  <a:pt x="535698" y="70167"/>
                </a:lnTo>
                <a:lnTo>
                  <a:pt x="488882" y="58239"/>
                </a:lnTo>
                <a:lnTo>
                  <a:pt x="441650" y="47376"/>
                </a:lnTo>
                <a:lnTo>
                  <a:pt x="394015" y="37593"/>
                </a:lnTo>
                <a:lnTo>
                  <a:pt x="345990" y="28904"/>
                </a:lnTo>
                <a:lnTo>
                  <a:pt x="297588" y="21326"/>
                </a:lnTo>
                <a:lnTo>
                  <a:pt x="248822" y="14872"/>
                </a:lnTo>
                <a:lnTo>
                  <a:pt x="199706" y="9558"/>
                </a:lnTo>
                <a:lnTo>
                  <a:pt x="150252" y="5399"/>
                </a:lnTo>
                <a:lnTo>
                  <a:pt x="100475" y="2409"/>
                </a:lnTo>
                <a:lnTo>
                  <a:pt x="50386" y="604"/>
                </a:lnTo>
                <a:lnTo>
                  <a:pt x="0" y="0"/>
                </a:lnTo>
                <a:close/>
              </a:path>
            </a:pathLst>
          </a:custGeom>
          <a:solidFill>
            <a:srgbClr val="E6E6E6"/>
          </a:solidFill>
        </p:spPr>
        <p:txBody>
          <a:bodyPr wrap="square" lIns="0" tIns="0" rIns="0" bIns="0" rtlCol="0"/>
          <a:lstStyle/>
          <a:p>
            <a:endParaRPr/>
          </a:p>
        </p:txBody>
      </p:sp>
      <p:sp>
        <p:nvSpPr>
          <p:cNvPr id="5" name="object 5">
            <a:extLst>
              <a:ext uri="{FF2B5EF4-FFF2-40B4-BE49-F238E27FC236}">
                <a16:creationId xmlns:a16="http://schemas.microsoft.com/office/drawing/2014/main" id="{ED5B6643-B779-674F-87FA-4367D89ECEE5}"/>
              </a:ext>
            </a:extLst>
          </p:cNvPr>
          <p:cNvSpPr/>
          <p:nvPr userDrawn="1"/>
        </p:nvSpPr>
        <p:spPr>
          <a:xfrm>
            <a:off x="4559298" y="3591560"/>
            <a:ext cx="2069464" cy="2069464"/>
          </a:xfrm>
          <a:custGeom>
            <a:avLst/>
            <a:gdLst/>
            <a:ahLst/>
            <a:cxnLst/>
            <a:rect l="l" t="t" r="r" b="b"/>
            <a:pathLst>
              <a:path w="2069464" h="2069464">
                <a:moveTo>
                  <a:pt x="2069439" y="0"/>
                </a:moveTo>
                <a:lnTo>
                  <a:pt x="1685201" y="0"/>
                </a:lnTo>
                <a:lnTo>
                  <a:pt x="1684454" y="50386"/>
                </a:lnTo>
                <a:lnTo>
                  <a:pt x="1682276" y="99867"/>
                </a:lnTo>
                <a:lnTo>
                  <a:pt x="1678654" y="149233"/>
                </a:lnTo>
                <a:lnTo>
                  <a:pt x="1673620" y="198195"/>
                </a:lnTo>
                <a:lnTo>
                  <a:pt x="1667198" y="246732"/>
                </a:lnTo>
                <a:lnTo>
                  <a:pt x="1659409" y="294826"/>
                </a:lnTo>
                <a:lnTo>
                  <a:pt x="1650276" y="342455"/>
                </a:lnTo>
                <a:lnTo>
                  <a:pt x="1639820" y="389602"/>
                </a:lnTo>
                <a:lnTo>
                  <a:pt x="1628063" y="436245"/>
                </a:lnTo>
                <a:lnTo>
                  <a:pt x="1614554" y="483957"/>
                </a:lnTo>
                <a:lnTo>
                  <a:pt x="1599693" y="531086"/>
                </a:lnTo>
                <a:lnTo>
                  <a:pt x="1583502" y="577607"/>
                </a:lnTo>
                <a:lnTo>
                  <a:pt x="1566002" y="623499"/>
                </a:lnTo>
                <a:lnTo>
                  <a:pt x="1547216" y="668737"/>
                </a:lnTo>
                <a:lnTo>
                  <a:pt x="1527163" y="713300"/>
                </a:lnTo>
                <a:lnTo>
                  <a:pt x="1505866" y="757165"/>
                </a:lnTo>
                <a:lnTo>
                  <a:pt x="1483346" y="800308"/>
                </a:lnTo>
                <a:lnTo>
                  <a:pt x="1459623" y="842708"/>
                </a:lnTo>
                <a:lnTo>
                  <a:pt x="1434365" y="884936"/>
                </a:lnTo>
                <a:lnTo>
                  <a:pt x="1407923" y="926354"/>
                </a:lnTo>
                <a:lnTo>
                  <a:pt x="1380321" y="966939"/>
                </a:lnTo>
                <a:lnTo>
                  <a:pt x="1351581" y="1006666"/>
                </a:lnTo>
                <a:lnTo>
                  <a:pt x="1321727" y="1045512"/>
                </a:lnTo>
                <a:lnTo>
                  <a:pt x="1290780" y="1083454"/>
                </a:lnTo>
                <a:lnTo>
                  <a:pt x="1258764" y="1120467"/>
                </a:lnTo>
                <a:lnTo>
                  <a:pt x="1225701" y="1156529"/>
                </a:lnTo>
                <a:lnTo>
                  <a:pt x="1191615" y="1191615"/>
                </a:lnTo>
                <a:lnTo>
                  <a:pt x="1156529" y="1225701"/>
                </a:lnTo>
                <a:lnTo>
                  <a:pt x="1120466" y="1258764"/>
                </a:lnTo>
                <a:lnTo>
                  <a:pt x="1083452" y="1290780"/>
                </a:lnTo>
                <a:lnTo>
                  <a:pt x="1045509" y="1321728"/>
                </a:lnTo>
                <a:lnTo>
                  <a:pt x="1006663" y="1351584"/>
                </a:lnTo>
                <a:lnTo>
                  <a:pt x="966937" y="1380325"/>
                </a:lnTo>
                <a:lnTo>
                  <a:pt x="926355" y="1407929"/>
                </a:lnTo>
                <a:lnTo>
                  <a:pt x="884942" y="1434374"/>
                </a:lnTo>
                <a:lnTo>
                  <a:pt x="842721" y="1459636"/>
                </a:lnTo>
                <a:lnTo>
                  <a:pt x="800317" y="1483355"/>
                </a:lnTo>
                <a:lnTo>
                  <a:pt x="757169" y="1505872"/>
                </a:lnTo>
                <a:lnTo>
                  <a:pt x="713301" y="1527167"/>
                </a:lnTo>
                <a:lnTo>
                  <a:pt x="668734" y="1547218"/>
                </a:lnTo>
                <a:lnTo>
                  <a:pt x="623492" y="1566004"/>
                </a:lnTo>
                <a:lnTo>
                  <a:pt x="577598" y="1583502"/>
                </a:lnTo>
                <a:lnTo>
                  <a:pt x="531075" y="1599693"/>
                </a:lnTo>
                <a:lnTo>
                  <a:pt x="483945" y="1614554"/>
                </a:lnTo>
                <a:lnTo>
                  <a:pt x="436232" y="1628063"/>
                </a:lnTo>
                <a:lnTo>
                  <a:pt x="389589" y="1639820"/>
                </a:lnTo>
                <a:lnTo>
                  <a:pt x="342444" y="1650276"/>
                </a:lnTo>
                <a:lnTo>
                  <a:pt x="294816" y="1659409"/>
                </a:lnTo>
                <a:lnTo>
                  <a:pt x="246725" y="1667198"/>
                </a:lnTo>
                <a:lnTo>
                  <a:pt x="198189" y="1673620"/>
                </a:lnTo>
                <a:lnTo>
                  <a:pt x="149230" y="1678654"/>
                </a:lnTo>
                <a:lnTo>
                  <a:pt x="99865" y="1682276"/>
                </a:lnTo>
                <a:lnTo>
                  <a:pt x="50115" y="1684466"/>
                </a:lnTo>
                <a:lnTo>
                  <a:pt x="0" y="1685201"/>
                </a:lnTo>
                <a:lnTo>
                  <a:pt x="0" y="2069439"/>
                </a:lnTo>
                <a:lnTo>
                  <a:pt x="50386" y="2068834"/>
                </a:lnTo>
                <a:lnTo>
                  <a:pt x="100475" y="2067031"/>
                </a:lnTo>
                <a:lnTo>
                  <a:pt x="150252" y="2064042"/>
                </a:lnTo>
                <a:lnTo>
                  <a:pt x="199706" y="2059885"/>
                </a:lnTo>
                <a:lnTo>
                  <a:pt x="248822" y="2054572"/>
                </a:lnTo>
                <a:lnTo>
                  <a:pt x="297588" y="2048120"/>
                </a:lnTo>
                <a:lnTo>
                  <a:pt x="345990" y="2040543"/>
                </a:lnTo>
                <a:lnTo>
                  <a:pt x="394015" y="2031856"/>
                </a:lnTo>
                <a:lnTo>
                  <a:pt x="441650" y="2022074"/>
                </a:lnTo>
                <a:lnTo>
                  <a:pt x="488882" y="2011212"/>
                </a:lnTo>
                <a:lnTo>
                  <a:pt x="535698" y="1999284"/>
                </a:lnTo>
                <a:lnTo>
                  <a:pt x="583689" y="1985831"/>
                </a:lnTo>
                <a:lnTo>
                  <a:pt x="631204" y="1971265"/>
                </a:lnTo>
                <a:lnTo>
                  <a:pt x="678227" y="1955601"/>
                </a:lnTo>
                <a:lnTo>
                  <a:pt x="724743" y="1938852"/>
                </a:lnTo>
                <a:lnTo>
                  <a:pt x="770736" y="1921032"/>
                </a:lnTo>
                <a:lnTo>
                  <a:pt x="816191" y="1902157"/>
                </a:lnTo>
                <a:lnTo>
                  <a:pt x="861093" y="1882240"/>
                </a:lnTo>
                <a:lnTo>
                  <a:pt x="905426" y="1861295"/>
                </a:lnTo>
                <a:lnTo>
                  <a:pt x="949175" y="1839338"/>
                </a:lnTo>
                <a:lnTo>
                  <a:pt x="992325" y="1816381"/>
                </a:lnTo>
                <a:lnTo>
                  <a:pt x="1034859" y="1792439"/>
                </a:lnTo>
                <a:lnTo>
                  <a:pt x="1077355" y="1767168"/>
                </a:lnTo>
                <a:lnTo>
                  <a:pt x="1119191" y="1740921"/>
                </a:lnTo>
                <a:lnTo>
                  <a:pt x="1160350" y="1713714"/>
                </a:lnTo>
                <a:lnTo>
                  <a:pt x="1200815" y="1685562"/>
                </a:lnTo>
                <a:lnTo>
                  <a:pt x="1240572" y="1656480"/>
                </a:lnTo>
                <a:lnTo>
                  <a:pt x="1279603" y="1626484"/>
                </a:lnTo>
                <a:lnTo>
                  <a:pt x="1317892" y="1595588"/>
                </a:lnTo>
                <a:lnTo>
                  <a:pt x="1355423" y="1563809"/>
                </a:lnTo>
                <a:lnTo>
                  <a:pt x="1392180" y="1531161"/>
                </a:lnTo>
                <a:lnTo>
                  <a:pt x="1428147" y="1497659"/>
                </a:lnTo>
                <a:lnTo>
                  <a:pt x="1463306" y="1463319"/>
                </a:lnTo>
                <a:lnTo>
                  <a:pt x="1497649" y="1428157"/>
                </a:lnTo>
                <a:lnTo>
                  <a:pt x="1531154" y="1392188"/>
                </a:lnTo>
                <a:lnTo>
                  <a:pt x="1563804" y="1355430"/>
                </a:lnTo>
                <a:lnTo>
                  <a:pt x="1595584" y="1317899"/>
                </a:lnTo>
                <a:lnTo>
                  <a:pt x="1626480" y="1279609"/>
                </a:lnTo>
                <a:lnTo>
                  <a:pt x="1656477" y="1240578"/>
                </a:lnTo>
                <a:lnTo>
                  <a:pt x="1685558" y="1200822"/>
                </a:lnTo>
                <a:lnTo>
                  <a:pt x="1713709" y="1160355"/>
                </a:lnTo>
                <a:lnTo>
                  <a:pt x="1740914" y="1119195"/>
                </a:lnTo>
                <a:lnTo>
                  <a:pt x="1767158" y="1077358"/>
                </a:lnTo>
                <a:lnTo>
                  <a:pt x="1792427" y="1034859"/>
                </a:lnTo>
                <a:lnTo>
                  <a:pt x="1816371" y="992325"/>
                </a:lnTo>
                <a:lnTo>
                  <a:pt x="1839331" y="949175"/>
                </a:lnTo>
                <a:lnTo>
                  <a:pt x="1861290" y="905427"/>
                </a:lnTo>
                <a:lnTo>
                  <a:pt x="1882236" y="861094"/>
                </a:lnTo>
                <a:lnTo>
                  <a:pt x="1902154" y="816193"/>
                </a:lnTo>
                <a:lnTo>
                  <a:pt x="1921029" y="770738"/>
                </a:lnTo>
                <a:lnTo>
                  <a:pt x="1938848" y="724746"/>
                </a:lnTo>
                <a:lnTo>
                  <a:pt x="1955596" y="678232"/>
                </a:lnTo>
                <a:lnTo>
                  <a:pt x="1971258" y="631211"/>
                </a:lnTo>
                <a:lnTo>
                  <a:pt x="1985822" y="583699"/>
                </a:lnTo>
                <a:lnTo>
                  <a:pt x="1999272" y="535711"/>
                </a:lnTo>
                <a:lnTo>
                  <a:pt x="2011202" y="488895"/>
                </a:lnTo>
                <a:lnTo>
                  <a:pt x="2022067" y="441662"/>
                </a:lnTo>
                <a:lnTo>
                  <a:pt x="2031851" y="394025"/>
                </a:lnTo>
                <a:lnTo>
                  <a:pt x="2040540" y="345999"/>
                </a:lnTo>
                <a:lnTo>
                  <a:pt x="2048118" y="297595"/>
                </a:lnTo>
                <a:lnTo>
                  <a:pt x="2054571" y="248828"/>
                </a:lnTo>
                <a:lnTo>
                  <a:pt x="2059884" y="199710"/>
                </a:lnTo>
                <a:lnTo>
                  <a:pt x="2064042" y="150255"/>
                </a:lnTo>
                <a:lnTo>
                  <a:pt x="2067031" y="100476"/>
                </a:lnTo>
                <a:lnTo>
                  <a:pt x="2068838" y="50116"/>
                </a:lnTo>
                <a:lnTo>
                  <a:pt x="2069439" y="0"/>
                </a:lnTo>
                <a:close/>
              </a:path>
            </a:pathLst>
          </a:custGeom>
          <a:solidFill>
            <a:srgbClr val="333333"/>
          </a:solidFill>
        </p:spPr>
        <p:txBody>
          <a:bodyPr wrap="square" lIns="0" tIns="0" rIns="0" bIns="0" rtlCol="0"/>
          <a:lstStyle/>
          <a:p>
            <a:endParaRPr/>
          </a:p>
        </p:txBody>
      </p:sp>
      <p:sp>
        <p:nvSpPr>
          <p:cNvPr id="6" name="object 6">
            <a:extLst>
              <a:ext uri="{FF2B5EF4-FFF2-40B4-BE49-F238E27FC236}">
                <a16:creationId xmlns:a16="http://schemas.microsoft.com/office/drawing/2014/main" id="{E7FFE9DD-3E8A-8A40-9525-EC504FE6867F}"/>
              </a:ext>
            </a:extLst>
          </p:cNvPr>
          <p:cNvSpPr/>
          <p:nvPr userDrawn="1"/>
        </p:nvSpPr>
        <p:spPr>
          <a:xfrm>
            <a:off x="7392822" y="2630258"/>
            <a:ext cx="2512695" cy="950594"/>
          </a:xfrm>
          <a:custGeom>
            <a:avLst/>
            <a:gdLst/>
            <a:ahLst/>
            <a:cxnLst/>
            <a:rect l="l" t="t" r="r" b="b"/>
            <a:pathLst>
              <a:path w="2512695" h="950595">
                <a:moveTo>
                  <a:pt x="2512529" y="950048"/>
                </a:moveTo>
                <a:lnTo>
                  <a:pt x="0" y="950048"/>
                </a:lnTo>
                <a:lnTo>
                  <a:pt x="0" y="0"/>
                </a:lnTo>
                <a:lnTo>
                  <a:pt x="2512529" y="0"/>
                </a:lnTo>
                <a:lnTo>
                  <a:pt x="2512529" y="950048"/>
                </a:lnTo>
                <a:close/>
              </a:path>
            </a:pathLst>
          </a:custGeom>
          <a:solidFill>
            <a:srgbClr val="DA291C"/>
          </a:solidFill>
        </p:spPr>
        <p:txBody>
          <a:bodyPr wrap="square" lIns="0" tIns="0" rIns="0" bIns="0" rtlCol="0"/>
          <a:lstStyle/>
          <a:p>
            <a:endParaRPr/>
          </a:p>
        </p:txBody>
      </p:sp>
      <p:sp>
        <p:nvSpPr>
          <p:cNvPr id="7" name="object 7">
            <a:extLst>
              <a:ext uri="{FF2B5EF4-FFF2-40B4-BE49-F238E27FC236}">
                <a16:creationId xmlns:a16="http://schemas.microsoft.com/office/drawing/2014/main" id="{DBB7324B-04CE-BC46-BD76-1CAEDFA0F317}"/>
              </a:ext>
            </a:extLst>
          </p:cNvPr>
          <p:cNvSpPr/>
          <p:nvPr userDrawn="1"/>
        </p:nvSpPr>
        <p:spPr>
          <a:xfrm>
            <a:off x="7392809" y="3580307"/>
            <a:ext cx="419100" cy="349250"/>
          </a:xfrm>
          <a:custGeom>
            <a:avLst/>
            <a:gdLst/>
            <a:ahLst/>
            <a:cxnLst/>
            <a:rect l="l" t="t" r="r" b="b"/>
            <a:pathLst>
              <a:path w="419100" h="349250">
                <a:moveTo>
                  <a:pt x="418757" y="348957"/>
                </a:moveTo>
                <a:lnTo>
                  <a:pt x="0" y="348957"/>
                </a:lnTo>
                <a:lnTo>
                  <a:pt x="0" y="0"/>
                </a:lnTo>
                <a:lnTo>
                  <a:pt x="418757" y="0"/>
                </a:lnTo>
                <a:lnTo>
                  <a:pt x="418757" y="348957"/>
                </a:lnTo>
                <a:close/>
              </a:path>
            </a:pathLst>
          </a:custGeom>
          <a:solidFill>
            <a:srgbClr val="EA6834"/>
          </a:solidFill>
        </p:spPr>
        <p:txBody>
          <a:bodyPr wrap="square" lIns="0" tIns="0" rIns="0" bIns="0" rtlCol="0"/>
          <a:lstStyle/>
          <a:p>
            <a:endParaRPr/>
          </a:p>
        </p:txBody>
      </p:sp>
      <p:sp>
        <p:nvSpPr>
          <p:cNvPr id="8" name="object 8">
            <a:extLst>
              <a:ext uri="{FF2B5EF4-FFF2-40B4-BE49-F238E27FC236}">
                <a16:creationId xmlns:a16="http://schemas.microsoft.com/office/drawing/2014/main" id="{A233C848-AC29-824C-96F5-5F3979974F95}"/>
              </a:ext>
            </a:extLst>
          </p:cNvPr>
          <p:cNvSpPr/>
          <p:nvPr userDrawn="1"/>
        </p:nvSpPr>
        <p:spPr>
          <a:xfrm>
            <a:off x="7811566" y="3580307"/>
            <a:ext cx="419100" cy="349250"/>
          </a:xfrm>
          <a:custGeom>
            <a:avLst/>
            <a:gdLst/>
            <a:ahLst/>
            <a:cxnLst/>
            <a:rect l="l" t="t" r="r" b="b"/>
            <a:pathLst>
              <a:path w="419100" h="349250">
                <a:moveTo>
                  <a:pt x="418757" y="348957"/>
                </a:moveTo>
                <a:lnTo>
                  <a:pt x="0" y="348957"/>
                </a:lnTo>
                <a:lnTo>
                  <a:pt x="0" y="0"/>
                </a:lnTo>
                <a:lnTo>
                  <a:pt x="418757" y="0"/>
                </a:lnTo>
                <a:lnTo>
                  <a:pt x="418757" y="348957"/>
                </a:lnTo>
                <a:close/>
              </a:path>
            </a:pathLst>
          </a:custGeom>
          <a:solidFill>
            <a:srgbClr val="EA8B3E"/>
          </a:solidFill>
        </p:spPr>
        <p:txBody>
          <a:bodyPr wrap="square" lIns="0" tIns="0" rIns="0" bIns="0" rtlCol="0"/>
          <a:lstStyle/>
          <a:p>
            <a:endParaRPr/>
          </a:p>
        </p:txBody>
      </p:sp>
      <p:sp>
        <p:nvSpPr>
          <p:cNvPr id="9" name="object 9">
            <a:extLst>
              <a:ext uri="{FF2B5EF4-FFF2-40B4-BE49-F238E27FC236}">
                <a16:creationId xmlns:a16="http://schemas.microsoft.com/office/drawing/2014/main" id="{FC2D53F7-6503-FE40-ABB1-0EF95465BBE2}"/>
              </a:ext>
            </a:extLst>
          </p:cNvPr>
          <p:cNvSpPr/>
          <p:nvPr userDrawn="1"/>
        </p:nvSpPr>
        <p:spPr>
          <a:xfrm>
            <a:off x="8230323" y="3580307"/>
            <a:ext cx="419100" cy="349250"/>
          </a:xfrm>
          <a:custGeom>
            <a:avLst/>
            <a:gdLst/>
            <a:ahLst/>
            <a:cxnLst/>
            <a:rect l="l" t="t" r="r" b="b"/>
            <a:pathLst>
              <a:path w="419100" h="349250">
                <a:moveTo>
                  <a:pt x="418757" y="348957"/>
                </a:moveTo>
                <a:lnTo>
                  <a:pt x="0" y="348957"/>
                </a:lnTo>
                <a:lnTo>
                  <a:pt x="0" y="0"/>
                </a:lnTo>
                <a:lnTo>
                  <a:pt x="418757" y="0"/>
                </a:lnTo>
                <a:lnTo>
                  <a:pt x="418757" y="348957"/>
                </a:lnTo>
                <a:close/>
              </a:path>
            </a:pathLst>
          </a:custGeom>
          <a:solidFill>
            <a:srgbClr val="098E9B"/>
          </a:solidFill>
        </p:spPr>
        <p:txBody>
          <a:bodyPr wrap="square" lIns="0" tIns="0" rIns="0" bIns="0" rtlCol="0"/>
          <a:lstStyle/>
          <a:p>
            <a:endParaRPr/>
          </a:p>
        </p:txBody>
      </p:sp>
      <p:sp>
        <p:nvSpPr>
          <p:cNvPr id="10" name="object 10">
            <a:extLst>
              <a:ext uri="{FF2B5EF4-FFF2-40B4-BE49-F238E27FC236}">
                <a16:creationId xmlns:a16="http://schemas.microsoft.com/office/drawing/2014/main" id="{5C556360-D0DA-1E4D-A87D-357D10A2EC61}"/>
              </a:ext>
            </a:extLst>
          </p:cNvPr>
          <p:cNvSpPr/>
          <p:nvPr userDrawn="1"/>
        </p:nvSpPr>
        <p:spPr>
          <a:xfrm>
            <a:off x="8649081" y="3580307"/>
            <a:ext cx="419100" cy="349250"/>
          </a:xfrm>
          <a:custGeom>
            <a:avLst/>
            <a:gdLst/>
            <a:ahLst/>
            <a:cxnLst/>
            <a:rect l="l" t="t" r="r" b="b"/>
            <a:pathLst>
              <a:path w="419100" h="349250">
                <a:moveTo>
                  <a:pt x="418757" y="348957"/>
                </a:moveTo>
                <a:lnTo>
                  <a:pt x="0" y="348957"/>
                </a:lnTo>
                <a:lnTo>
                  <a:pt x="0" y="0"/>
                </a:lnTo>
                <a:lnTo>
                  <a:pt x="418757" y="0"/>
                </a:lnTo>
                <a:lnTo>
                  <a:pt x="418757" y="348957"/>
                </a:lnTo>
                <a:close/>
              </a:path>
            </a:pathLst>
          </a:custGeom>
          <a:solidFill>
            <a:srgbClr val="45AE9A"/>
          </a:solidFill>
        </p:spPr>
        <p:txBody>
          <a:bodyPr wrap="square" lIns="0" tIns="0" rIns="0" bIns="0" rtlCol="0"/>
          <a:lstStyle/>
          <a:p>
            <a:endParaRPr/>
          </a:p>
        </p:txBody>
      </p:sp>
      <p:sp>
        <p:nvSpPr>
          <p:cNvPr id="11" name="object 11">
            <a:extLst>
              <a:ext uri="{FF2B5EF4-FFF2-40B4-BE49-F238E27FC236}">
                <a16:creationId xmlns:a16="http://schemas.microsoft.com/office/drawing/2014/main" id="{DFFB2B1D-358D-D346-B6EE-64D02A54C685}"/>
              </a:ext>
            </a:extLst>
          </p:cNvPr>
          <p:cNvSpPr/>
          <p:nvPr userDrawn="1"/>
        </p:nvSpPr>
        <p:spPr>
          <a:xfrm>
            <a:off x="9067837" y="3580307"/>
            <a:ext cx="419100" cy="349250"/>
          </a:xfrm>
          <a:custGeom>
            <a:avLst/>
            <a:gdLst/>
            <a:ahLst/>
            <a:cxnLst/>
            <a:rect l="l" t="t" r="r" b="b"/>
            <a:pathLst>
              <a:path w="419100" h="349250">
                <a:moveTo>
                  <a:pt x="418757" y="348957"/>
                </a:moveTo>
                <a:lnTo>
                  <a:pt x="0" y="348957"/>
                </a:lnTo>
                <a:lnTo>
                  <a:pt x="0" y="0"/>
                </a:lnTo>
                <a:lnTo>
                  <a:pt x="418757" y="0"/>
                </a:lnTo>
                <a:lnTo>
                  <a:pt x="418757" y="348957"/>
                </a:lnTo>
                <a:close/>
              </a:path>
            </a:pathLst>
          </a:custGeom>
          <a:solidFill>
            <a:srgbClr val="1B77AE"/>
          </a:solidFill>
        </p:spPr>
        <p:txBody>
          <a:bodyPr wrap="square" lIns="0" tIns="0" rIns="0" bIns="0" rtlCol="0"/>
          <a:lstStyle/>
          <a:p>
            <a:endParaRPr/>
          </a:p>
        </p:txBody>
      </p:sp>
      <p:sp>
        <p:nvSpPr>
          <p:cNvPr id="12" name="object 12">
            <a:extLst>
              <a:ext uri="{FF2B5EF4-FFF2-40B4-BE49-F238E27FC236}">
                <a16:creationId xmlns:a16="http://schemas.microsoft.com/office/drawing/2014/main" id="{2E12369F-AABE-CE42-B7DC-6EFEAC51CEC0}"/>
              </a:ext>
            </a:extLst>
          </p:cNvPr>
          <p:cNvSpPr/>
          <p:nvPr userDrawn="1"/>
        </p:nvSpPr>
        <p:spPr>
          <a:xfrm>
            <a:off x="9486595" y="3580307"/>
            <a:ext cx="419100" cy="349250"/>
          </a:xfrm>
          <a:custGeom>
            <a:avLst/>
            <a:gdLst/>
            <a:ahLst/>
            <a:cxnLst/>
            <a:rect l="l" t="t" r="r" b="b"/>
            <a:pathLst>
              <a:path w="419100" h="349250">
                <a:moveTo>
                  <a:pt x="418757" y="348957"/>
                </a:moveTo>
                <a:lnTo>
                  <a:pt x="0" y="348957"/>
                </a:lnTo>
                <a:lnTo>
                  <a:pt x="0" y="0"/>
                </a:lnTo>
                <a:lnTo>
                  <a:pt x="418757" y="0"/>
                </a:lnTo>
                <a:lnTo>
                  <a:pt x="418757" y="348957"/>
                </a:lnTo>
                <a:close/>
              </a:path>
            </a:pathLst>
          </a:custGeom>
          <a:solidFill>
            <a:srgbClr val="004E6C"/>
          </a:solidFill>
        </p:spPr>
        <p:txBody>
          <a:bodyPr wrap="square" lIns="0" tIns="0" rIns="0" bIns="0" rtlCol="0"/>
          <a:lstStyle/>
          <a:p>
            <a:endParaRPr/>
          </a:p>
        </p:txBody>
      </p:sp>
      <p:sp>
        <p:nvSpPr>
          <p:cNvPr id="13" name="object 13">
            <a:extLst>
              <a:ext uri="{FF2B5EF4-FFF2-40B4-BE49-F238E27FC236}">
                <a16:creationId xmlns:a16="http://schemas.microsoft.com/office/drawing/2014/main" id="{389FCE72-9F49-2D45-AFAF-686918F0DD3C}"/>
              </a:ext>
            </a:extLst>
          </p:cNvPr>
          <p:cNvSpPr/>
          <p:nvPr userDrawn="1"/>
        </p:nvSpPr>
        <p:spPr>
          <a:xfrm>
            <a:off x="7392822" y="3929252"/>
            <a:ext cx="2512695" cy="349250"/>
          </a:xfrm>
          <a:custGeom>
            <a:avLst/>
            <a:gdLst/>
            <a:ahLst/>
            <a:cxnLst/>
            <a:rect l="l" t="t" r="r" b="b"/>
            <a:pathLst>
              <a:path w="2512695" h="349250">
                <a:moveTo>
                  <a:pt x="2512529" y="348970"/>
                </a:moveTo>
                <a:lnTo>
                  <a:pt x="0" y="348970"/>
                </a:lnTo>
                <a:lnTo>
                  <a:pt x="0" y="0"/>
                </a:lnTo>
                <a:lnTo>
                  <a:pt x="2512529" y="0"/>
                </a:lnTo>
                <a:lnTo>
                  <a:pt x="2512529" y="348970"/>
                </a:lnTo>
                <a:close/>
              </a:path>
            </a:pathLst>
          </a:custGeom>
          <a:solidFill>
            <a:srgbClr val="000000"/>
          </a:solidFill>
        </p:spPr>
        <p:txBody>
          <a:bodyPr wrap="square" lIns="0" tIns="0" rIns="0" bIns="0" rtlCol="0"/>
          <a:lstStyle/>
          <a:p>
            <a:endParaRPr/>
          </a:p>
        </p:txBody>
      </p:sp>
      <p:sp>
        <p:nvSpPr>
          <p:cNvPr id="14" name="object 14">
            <a:extLst>
              <a:ext uri="{FF2B5EF4-FFF2-40B4-BE49-F238E27FC236}">
                <a16:creationId xmlns:a16="http://schemas.microsoft.com/office/drawing/2014/main" id="{21FCF249-78F6-5E41-A20E-F82A19ED68B1}"/>
              </a:ext>
            </a:extLst>
          </p:cNvPr>
          <p:cNvSpPr/>
          <p:nvPr userDrawn="1"/>
        </p:nvSpPr>
        <p:spPr>
          <a:xfrm>
            <a:off x="2629153" y="1665986"/>
            <a:ext cx="3858767" cy="3852671"/>
          </a:xfrm>
          <a:prstGeom prst="rect">
            <a:avLst/>
          </a:prstGeom>
          <a:blipFill>
            <a:blip r:embed="rId2" cstate="print"/>
            <a:stretch>
              <a:fillRect/>
            </a:stretch>
          </a:blipFill>
        </p:spPr>
        <p:txBody>
          <a:bodyPr wrap="square" lIns="0" tIns="0" rIns="0" bIns="0" rtlCol="0"/>
          <a:lstStyle/>
          <a:p>
            <a:endParaRPr/>
          </a:p>
        </p:txBody>
      </p:sp>
      <p:sp>
        <p:nvSpPr>
          <p:cNvPr id="15" name="object 15">
            <a:extLst>
              <a:ext uri="{FF2B5EF4-FFF2-40B4-BE49-F238E27FC236}">
                <a16:creationId xmlns:a16="http://schemas.microsoft.com/office/drawing/2014/main" id="{73BB724F-D987-5B49-AB71-F206CB3AA0D8}"/>
              </a:ext>
            </a:extLst>
          </p:cNvPr>
          <p:cNvSpPr/>
          <p:nvPr userDrawn="1"/>
        </p:nvSpPr>
        <p:spPr>
          <a:xfrm>
            <a:off x="3716578" y="3591554"/>
            <a:ext cx="843280" cy="1685289"/>
          </a:xfrm>
          <a:custGeom>
            <a:avLst/>
            <a:gdLst/>
            <a:ahLst/>
            <a:cxnLst/>
            <a:rect l="l" t="t" r="r" b="b"/>
            <a:pathLst>
              <a:path w="843279" h="1685289">
                <a:moveTo>
                  <a:pt x="842708" y="0"/>
                </a:moveTo>
                <a:lnTo>
                  <a:pt x="0" y="1459636"/>
                </a:lnTo>
                <a:lnTo>
                  <a:pt x="42403" y="1483355"/>
                </a:lnTo>
                <a:lnTo>
                  <a:pt x="85549" y="1505872"/>
                </a:lnTo>
                <a:lnTo>
                  <a:pt x="129416" y="1527167"/>
                </a:lnTo>
                <a:lnTo>
                  <a:pt x="173981" y="1547219"/>
                </a:lnTo>
                <a:lnTo>
                  <a:pt x="219220" y="1566006"/>
                </a:lnTo>
                <a:lnTo>
                  <a:pt x="265112" y="1583506"/>
                </a:lnTo>
                <a:lnTo>
                  <a:pt x="311634" y="1599699"/>
                </a:lnTo>
                <a:lnTo>
                  <a:pt x="358763" y="1614563"/>
                </a:lnTo>
                <a:lnTo>
                  <a:pt x="406476" y="1628076"/>
                </a:lnTo>
                <a:lnTo>
                  <a:pt x="453118" y="1639829"/>
                </a:lnTo>
                <a:lnTo>
                  <a:pt x="500263" y="1650283"/>
                </a:lnTo>
                <a:lnTo>
                  <a:pt x="547891" y="1659416"/>
                </a:lnTo>
                <a:lnTo>
                  <a:pt x="595983" y="1667206"/>
                </a:lnTo>
                <a:lnTo>
                  <a:pt x="644518" y="1673629"/>
                </a:lnTo>
                <a:lnTo>
                  <a:pt x="693478" y="1678663"/>
                </a:lnTo>
                <a:lnTo>
                  <a:pt x="742842" y="1682287"/>
                </a:lnTo>
                <a:lnTo>
                  <a:pt x="792592" y="1684478"/>
                </a:lnTo>
                <a:lnTo>
                  <a:pt x="842708" y="1685213"/>
                </a:lnTo>
                <a:lnTo>
                  <a:pt x="842708" y="0"/>
                </a:lnTo>
                <a:close/>
              </a:path>
            </a:pathLst>
          </a:custGeom>
          <a:solidFill>
            <a:srgbClr val="098E9B"/>
          </a:solidFill>
        </p:spPr>
        <p:txBody>
          <a:bodyPr wrap="square" lIns="0" tIns="0" rIns="0" bIns="0" rtlCol="0"/>
          <a:lstStyle/>
          <a:p>
            <a:endParaRPr/>
          </a:p>
        </p:txBody>
      </p:sp>
      <p:sp>
        <p:nvSpPr>
          <p:cNvPr id="16" name="object 16">
            <a:extLst>
              <a:ext uri="{FF2B5EF4-FFF2-40B4-BE49-F238E27FC236}">
                <a16:creationId xmlns:a16="http://schemas.microsoft.com/office/drawing/2014/main" id="{52A54DB1-7AC0-7C4A-9945-C01EE2DE0D93}"/>
              </a:ext>
            </a:extLst>
          </p:cNvPr>
          <p:cNvSpPr/>
          <p:nvPr userDrawn="1"/>
        </p:nvSpPr>
        <p:spPr>
          <a:xfrm>
            <a:off x="3099669" y="3591560"/>
            <a:ext cx="1459865" cy="1459865"/>
          </a:xfrm>
          <a:custGeom>
            <a:avLst/>
            <a:gdLst/>
            <a:ahLst/>
            <a:cxnLst/>
            <a:rect l="l" t="t" r="r" b="b"/>
            <a:pathLst>
              <a:path w="1459864" h="1459864">
                <a:moveTo>
                  <a:pt x="1459623" y="0"/>
                </a:moveTo>
                <a:lnTo>
                  <a:pt x="0" y="842708"/>
                </a:lnTo>
                <a:lnTo>
                  <a:pt x="25258" y="884936"/>
                </a:lnTo>
                <a:lnTo>
                  <a:pt x="51700" y="926354"/>
                </a:lnTo>
                <a:lnTo>
                  <a:pt x="79302" y="966939"/>
                </a:lnTo>
                <a:lnTo>
                  <a:pt x="108041" y="1006666"/>
                </a:lnTo>
                <a:lnTo>
                  <a:pt x="137896" y="1045512"/>
                </a:lnTo>
                <a:lnTo>
                  <a:pt x="168843" y="1083454"/>
                </a:lnTo>
                <a:lnTo>
                  <a:pt x="200859" y="1120467"/>
                </a:lnTo>
                <a:lnTo>
                  <a:pt x="233921" y="1156529"/>
                </a:lnTo>
                <a:lnTo>
                  <a:pt x="268008" y="1191615"/>
                </a:lnTo>
                <a:lnTo>
                  <a:pt x="303094" y="1225701"/>
                </a:lnTo>
                <a:lnTo>
                  <a:pt x="339157" y="1258764"/>
                </a:lnTo>
                <a:lnTo>
                  <a:pt x="376172" y="1290780"/>
                </a:lnTo>
                <a:lnTo>
                  <a:pt x="414115" y="1321728"/>
                </a:lnTo>
                <a:lnTo>
                  <a:pt x="452962" y="1351584"/>
                </a:lnTo>
                <a:lnTo>
                  <a:pt x="492689" y="1380325"/>
                </a:lnTo>
                <a:lnTo>
                  <a:pt x="533273" y="1407929"/>
                </a:lnTo>
                <a:lnTo>
                  <a:pt x="574690" y="1434374"/>
                </a:lnTo>
                <a:lnTo>
                  <a:pt x="616915" y="1459636"/>
                </a:lnTo>
                <a:lnTo>
                  <a:pt x="1459623" y="0"/>
                </a:lnTo>
                <a:close/>
              </a:path>
            </a:pathLst>
          </a:custGeom>
          <a:solidFill>
            <a:srgbClr val="1B77AE"/>
          </a:solidFill>
        </p:spPr>
        <p:txBody>
          <a:bodyPr wrap="square" lIns="0" tIns="0" rIns="0" bIns="0" rtlCol="0"/>
          <a:lstStyle/>
          <a:p>
            <a:endParaRPr/>
          </a:p>
        </p:txBody>
      </p:sp>
      <p:sp>
        <p:nvSpPr>
          <p:cNvPr id="17" name="object 17">
            <a:extLst>
              <a:ext uri="{FF2B5EF4-FFF2-40B4-BE49-F238E27FC236}">
                <a16:creationId xmlns:a16="http://schemas.microsoft.com/office/drawing/2014/main" id="{94316F3F-0AD2-B249-AF55-90BFCB47EED5}"/>
              </a:ext>
            </a:extLst>
          </p:cNvPr>
          <p:cNvSpPr/>
          <p:nvPr userDrawn="1"/>
        </p:nvSpPr>
        <p:spPr>
          <a:xfrm>
            <a:off x="4559293" y="3591560"/>
            <a:ext cx="1685289" cy="843280"/>
          </a:xfrm>
          <a:custGeom>
            <a:avLst/>
            <a:gdLst/>
            <a:ahLst/>
            <a:cxnLst/>
            <a:rect l="l" t="t" r="r" b="b"/>
            <a:pathLst>
              <a:path w="1685289" h="843279">
                <a:moveTo>
                  <a:pt x="1685201" y="0"/>
                </a:moveTo>
                <a:lnTo>
                  <a:pt x="0" y="0"/>
                </a:lnTo>
                <a:lnTo>
                  <a:pt x="1459636" y="842708"/>
                </a:lnTo>
                <a:lnTo>
                  <a:pt x="1483355" y="800308"/>
                </a:lnTo>
                <a:lnTo>
                  <a:pt x="1505872" y="757165"/>
                </a:lnTo>
                <a:lnTo>
                  <a:pt x="1527167" y="713300"/>
                </a:lnTo>
                <a:lnTo>
                  <a:pt x="1547218" y="668737"/>
                </a:lnTo>
                <a:lnTo>
                  <a:pt x="1566004" y="623499"/>
                </a:lnTo>
                <a:lnTo>
                  <a:pt x="1583502" y="577607"/>
                </a:lnTo>
                <a:lnTo>
                  <a:pt x="1599693" y="531086"/>
                </a:lnTo>
                <a:lnTo>
                  <a:pt x="1614554" y="483957"/>
                </a:lnTo>
                <a:lnTo>
                  <a:pt x="1628063" y="436245"/>
                </a:lnTo>
                <a:lnTo>
                  <a:pt x="1639820" y="389602"/>
                </a:lnTo>
                <a:lnTo>
                  <a:pt x="1650276" y="342455"/>
                </a:lnTo>
                <a:lnTo>
                  <a:pt x="1659409" y="294826"/>
                </a:lnTo>
                <a:lnTo>
                  <a:pt x="1667198" y="246732"/>
                </a:lnTo>
                <a:lnTo>
                  <a:pt x="1673620" y="198195"/>
                </a:lnTo>
                <a:lnTo>
                  <a:pt x="1678654" y="149233"/>
                </a:lnTo>
                <a:lnTo>
                  <a:pt x="1682276" y="99867"/>
                </a:lnTo>
                <a:lnTo>
                  <a:pt x="1684466" y="50116"/>
                </a:lnTo>
                <a:lnTo>
                  <a:pt x="1685201" y="0"/>
                </a:lnTo>
                <a:close/>
              </a:path>
            </a:pathLst>
          </a:custGeom>
          <a:solidFill>
            <a:srgbClr val="EA6834"/>
          </a:solidFill>
        </p:spPr>
        <p:txBody>
          <a:bodyPr wrap="square" lIns="0" tIns="0" rIns="0" bIns="0" rtlCol="0"/>
          <a:lstStyle/>
          <a:p>
            <a:endParaRPr/>
          </a:p>
        </p:txBody>
      </p:sp>
      <p:sp>
        <p:nvSpPr>
          <p:cNvPr id="18" name="object 18">
            <a:extLst>
              <a:ext uri="{FF2B5EF4-FFF2-40B4-BE49-F238E27FC236}">
                <a16:creationId xmlns:a16="http://schemas.microsoft.com/office/drawing/2014/main" id="{9CB70277-1603-E441-8F7A-474B875CA5EF}"/>
              </a:ext>
            </a:extLst>
          </p:cNvPr>
          <p:cNvSpPr/>
          <p:nvPr userDrawn="1"/>
        </p:nvSpPr>
        <p:spPr>
          <a:xfrm>
            <a:off x="4559293" y="3591560"/>
            <a:ext cx="843280" cy="1685289"/>
          </a:xfrm>
          <a:custGeom>
            <a:avLst/>
            <a:gdLst/>
            <a:ahLst/>
            <a:cxnLst/>
            <a:rect l="l" t="t" r="r" b="b"/>
            <a:pathLst>
              <a:path w="843279" h="1685289">
                <a:moveTo>
                  <a:pt x="0" y="0"/>
                </a:moveTo>
                <a:lnTo>
                  <a:pt x="0" y="1685201"/>
                </a:lnTo>
                <a:lnTo>
                  <a:pt x="50116" y="1684466"/>
                </a:lnTo>
                <a:lnTo>
                  <a:pt x="99867" y="1682276"/>
                </a:lnTo>
                <a:lnTo>
                  <a:pt x="149233" y="1678654"/>
                </a:lnTo>
                <a:lnTo>
                  <a:pt x="198195" y="1673620"/>
                </a:lnTo>
                <a:lnTo>
                  <a:pt x="246732" y="1667198"/>
                </a:lnTo>
                <a:lnTo>
                  <a:pt x="294826" y="1659409"/>
                </a:lnTo>
                <a:lnTo>
                  <a:pt x="342455" y="1650276"/>
                </a:lnTo>
                <a:lnTo>
                  <a:pt x="389602" y="1639820"/>
                </a:lnTo>
                <a:lnTo>
                  <a:pt x="436245" y="1628063"/>
                </a:lnTo>
                <a:lnTo>
                  <a:pt x="483957" y="1614554"/>
                </a:lnTo>
                <a:lnTo>
                  <a:pt x="531086" y="1599693"/>
                </a:lnTo>
                <a:lnTo>
                  <a:pt x="577608" y="1583502"/>
                </a:lnTo>
                <a:lnTo>
                  <a:pt x="623500" y="1566004"/>
                </a:lnTo>
                <a:lnTo>
                  <a:pt x="668739" y="1547218"/>
                </a:lnTo>
                <a:lnTo>
                  <a:pt x="713304" y="1527167"/>
                </a:lnTo>
                <a:lnTo>
                  <a:pt x="757171" y="1505872"/>
                </a:lnTo>
                <a:lnTo>
                  <a:pt x="800317" y="1483355"/>
                </a:lnTo>
                <a:lnTo>
                  <a:pt x="842721" y="1459636"/>
                </a:lnTo>
                <a:lnTo>
                  <a:pt x="0" y="0"/>
                </a:lnTo>
                <a:close/>
              </a:path>
            </a:pathLst>
          </a:custGeom>
          <a:solidFill>
            <a:srgbClr val="45AE9A"/>
          </a:solidFill>
        </p:spPr>
        <p:txBody>
          <a:bodyPr wrap="square" lIns="0" tIns="0" rIns="0" bIns="0" rtlCol="0"/>
          <a:lstStyle/>
          <a:p>
            <a:endParaRPr/>
          </a:p>
        </p:txBody>
      </p:sp>
      <p:sp>
        <p:nvSpPr>
          <p:cNvPr id="19" name="object 19">
            <a:extLst>
              <a:ext uri="{FF2B5EF4-FFF2-40B4-BE49-F238E27FC236}">
                <a16:creationId xmlns:a16="http://schemas.microsoft.com/office/drawing/2014/main" id="{8772037D-9BB1-B94E-A428-B20EC7D69DEE}"/>
              </a:ext>
            </a:extLst>
          </p:cNvPr>
          <p:cNvSpPr/>
          <p:nvPr userDrawn="1"/>
        </p:nvSpPr>
        <p:spPr>
          <a:xfrm>
            <a:off x="4559293" y="3591560"/>
            <a:ext cx="1459865" cy="1459865"/>
          </a:xfrm>
          <a:custGeom>
            <a:avLst/>
            <a:gdLst/>
            <a:ahLst/>
            <a:cxnLst/>
            <a:rect l="l" t="t" r="r" b="b"/>
            <a:pathLst>
              <a:path w="1459864" h="1459864">
                <a:moveTo>
                  <a:pt x="0" y="0"/>
                </a:moveTo>
                <a:lnTo>
                  <a:pt x="842721" y="1459636"/>
                </a:lnTo>
                <a:lnTo>
                  <a:pt x="884945" y="1434374"/>
                </a:lnTo>
                <a:lnTo>
                  <a:pt x="926360" y="1407929"/>
                </a:lnTo>
                <a:lnTo>
                  <a:pt x="966943" y="1380325"/>
                </a:lnTo>
                <a:lnTo>
                  <a:pt x="1006668" y="1351584"/>
                </a:lnTo>
                <a:lnTo>
                  <a:pt x="1045513" y="1321728"/>
                </a:lnTo>
                <a:lnTo>
                  <a:pt x="1083454" y="1290780"/>
                </a:lnTo>
                <a:lnTo>
                  <a:pt x="1120467" y="1258764"/>
                </a:lnTo>
                <a:lnTo>
                  <a:pt x="1156529" y="1225701"/>
                </a:lnTo>
                <a:lnTo>
                  <a:pt x="1191615" y="1191615"/>
                </a:lnTo>
                <a:lnTo>
                  <a:pt x="1225701" y="1156529"/>
                </a:lnTo>
                <a:lnTo>
                  <a:pt x="1258764" y="1120467"/>
                </a:lnTo>
                <a:lnTo>
                  <a:pt x="1290780" y="1083454"/>
                </a:lnTo>
                <a:lnTo>
                  <a:pt x="1321728" y="1045512"/>
                </a:lnTo>
                <a:lnTo>
                  <a:pt x="1351584" y="1006666"/>
                </a:lnTo>
                <a:lnTo>
                  <a:pt x="1380325" y="966939"/>
                </a:lnTo>
                <a:lnTo>
                  <a:pt x="1407929" y="926354"/>
                </a:lnTo>
                <a:lnTo>
                  <a:pt x="1434374" y="884936"/>
                </a:lnTo>
                <a:lnTo>
                  <a:pt x="1459636" y="842708"/>
                </a:lnTo>
                <a:lnTo>
                  <a:pt x="0" y="0"/>
                </a:lnTo>
                <a:close/>
              </a:path>
            </a:pathLst>
          </a:custGeom>
          <a:solidFill>
            <a:srgbClr val="EA8B3E"/>
          </a:solidFill>
        </p:spPr>
        <p:txBody>
          <a:bodyPr wrap="square" lIns="0" tIns="0" rIns="0" bIns="0" rtlCol="0"/>
          <a:lstStyle/>
          <a:p>
            <a:endParaRPr/>
          </a:p>
        </p:txBody>
      </p:sp>
      <p:sp>
        <p:nvSpPr>
          <p:cNvPr id="20" name="object 20">
            <a:extLst>
              <a:ext uri="{FF2B5EF4-FFF2-40B4-BE49-F238E27FC236}">
                <a16:creationId xmlns:a16="http://schemas.microsoft.com/office/drawing/2014/main" id="{0466DC40-BAA4-CB47-9E65-12C9F9999858}"/>
              </a:ext>
            </a:extLst>
          </p:cNvPr>
          <p:cNvSpPr/>
          <p:nvPr userDrawn="1"/>
        </p:nvSpPr>
        <p:spPr>
          <a:xfrm>
            <a:off x="2874092" y="3591560"/>
            <a:ext cx="1685289" cy="843280"/>
          </a:xfrm>
          <a:custGeom>
            <a:avLst/>
            <a:gdLst/>
            <a:ahLst/>
            <a:cxnLst/>
            <a:rect l="l" t="t" r="r" b="b"/>
            <a:pathLst>
              <a:path w="1685289" h="843279">
                <a:moveTo>
                  <a:pt x="1685201" y="0"/>
                </a:moveTo>
                <a:lnTo>
                  <a:pt x="0" y="0"/>
                </a:lnTo>
                <a:lnTo>
                  <a:pt x="734" y="50116"/>
                </a:lnTo>
                <a:lnTo>
                  <a:pt x="2924" y="99867"/>
                </a:lnTo>
                <a:lnTo>
                  <a:pt x="6547" y="149233"/>
                </a:lnTo>
                <a:lnTo>
                  <a:pt x="11580" y="198195"/>
                </a:lnTo>
                <a:lnTo>
                  <a:pt x="18002" y="246732"/>
                </a:lnTo>
                <a:lnTo>
                  <a:pt x="25791" y="294826"/>
                </a:lnTo>
                <a:lnTo>
                  <a:pt x="34924" y="342455"/>
                </a:lnTo>
                <a:lnTo>
                  <a:pt x="45380" y="389602"/>
                </a:lnTo>
                <a:lnTo>
                  <a:pt x="57137" y="436245"/>
                </a:lnTo>
                <a:lnTo>
                  <a:pt x="70647" y="483957"/>
                </a:lnTo>
                <a:lnTo>
                  <a:pt x="85507" y="531086"/>
                </a:lnTo>
                <a:lnTo>
                  <a:pt x="101698" y="577607"/>
                </a:lnTo>
                <a:lnTo>
                  <a:pt x="119198" y="623499"/>
                </a:lnTo>
                <a:lnTo>
                  <a:pt x="137984" y="668737"/>
                </a:lnTo>
                <a:lnTo>
                  <a:pt x="158037" y="713300"/>
                </a:lnTo>
                <a:lnTo>
                  <a:pt x="179334" y="757165"/>
                </a:lnTo>
                <a:lnTo>
                  <a:pt x="201855" y="800308"/>
                </a:lnTo>
                <a:lnTo>
                  <a:pt x="225577" y="842708"/>
                </a:lnTo>
                <a:lnTo>
                  <a:pt x="1685201" y="0"/>
                </a:lnTo>
                <a:close/>
              </a:path>
            </a:pathLst>
          </a:custGeom>
          <a:solidFill>
            <a:srgbClr val="004E6C"/>
          </a:solidFill>
        </p:spPr>
        <p:txBody>
          <a:bodyPr wrap="square" lIns="0" tIns="0" rIns="0" bIns="0" rtlCol="0"/>
          <a:lstStyle/>
          <a:p>
            <a:endParaRPr/>
          </a:p>
        </p:txBody>
      </p:sp>
      <p:sp>
        <p:nvSpPr>
          <p:cNvPr id="21" name="object 21">
            <a:extLst>
              <a:ext uri="{FF2B5EF4-FFF2-40B4-BE49-F238E27FC236}">
                <a16:creationId xmlns:a16="http://schemas.microsoft.com/office/drawing/2014/main" id="{C40D4385-7BA5-C444-A51B-F8C89DC53CC1}"/>
              </a:ext>
            </a:extLst>
          </p:cNvPr>
          <p:cNvSpPr/>
          <p:nvPr userDrawn="1"/>
        </p:nvSpPr>
        <p:spPr>
          <a:xfrm>
            <a:off x="2874092" y="1906353"/>
            <a:ext cx="1685289" cy="1685289"/>
          </a:xfrm>
          <a:custGeom>
            <a:avLst/>
            <a:gdLst/>
            <a:ahLst/>
            <a:cxnLst/>
            <a:rect l="l" t="t" r="r" b="b"/>
            <a:pathLst>
              <a:path w="1685289" h="1685289">
                <a:moveTo>
                  <a:pt x="1685201" y="0"/>
                </a:moveTo>
                <a:lnTo>
                  <a:pt x="1635085" y="734"/>
                </a:lnTo>
                <a:lnTo>
                  <a:pt x="1585335" y="2924"/>
                </a:lnTo>
                <a:lnTo>
                  <a:pt x="1535970" y="6547"/>
                </a:lnTo>
                <a:lnTo>
                  <a:pt x="1487010" y="11580"/>
                </a:lnTo>
                <a:lnTo>
                  <a:pt x="1438473" y="18002"/>
                </a:lnTo>
                <a:lnTo>
                  <a:pt x="1390380" y="25791"/>
                </a:lnTo>
                <a:lnTo>
                  <a:pt x="1342750" y="34924"/>
                </a:lnTo>
                <a:lnTo>
                  <a:pt x="1295602" y="45380"/>
                </a:lnTo>
                <a:lnTo>
                  <a:pt x="1248956" y="57137"/>
                </a:lnTo>
                <a:lnTo>
                  <a:pt x="1201243" y="70647"/>
                </a:lnTo>
                <a:lnTo>
                  <a:pt x="1154114" y="85507"/>
                </a:lnTo>
                <a:lnTo>
                  <a:pt x="1107593" y="101698"/>
                </a:lnTo>
                <a:lnTo>
                  <a:pt x="1061702" y="119198"/>
                </a:lnTo>
                <a:lnTo>
                  <a:pt x="1016463" y="137984"/>
                </a:lnTo>
                <a:lnTo>
                  <a:pt x="971900" y="158037"/>
                </a:lnTo>
                <a:lnTo>
                  <a:pt x="928035" y="179334"/>
                </a:lnTo>
                <a:lnTo>
                  <a:pt x="884892" y="201855"/>
                </a:lnTo>
                <a:lnTo>
                  <a:pt x="842492" y="225577"/>
                </a:lnTo>
                <a:lnTo>
                  <a:pt x="800267" y="250835"/>
                </a:lnTo>
                <a:lnTo>
                  <a:pt x="758851" y="277277"/>
                </a:lnTo>
                <a:lnTo>
                  <a:pt x="718267" y="304879"/>
                </a:lnTo>
                <a:lnTo>
                  <a:pt x="678539" y="333619"/>
                </a:lnTo>
                <a:lnTo>
                  <a:pt x="639692" y="363473"/>
                </a:lnTo>
                <a:lnTo>
                  <a:pt x="601749" y="394420"/>
                </a:lnTo>
                <a:lnTo>
                  <a:pt x="564734" y="426436"/>
                </a:lnTo>
                <a:lnTo>
                  <a:pt x="528672" y="459499"/>
                </a:lnTo>
                <a:lnTo>
                  <a:pt x="493585" y="493585"/>
                </a:lnTo>
                <a:lnTo>
                  <a:pt x="459499" y="528672"/>
                </a:lnTo>
                <a:lnTo>
                  <a:pt x="426436" y="564734"/>
                </a:lnTo>
                <a:lnTo>
                  <a:pt x="394420" y="601749"/>
                </a:lnTo>
                <a:lnTo>
                  <a:pt x="363473" y="639691"/>
                </a:lnTo>
                <a:lnTo>
                  <a:pt x="333619" y="678537"/>
                </a:lnTo>
                <a:lnTo>
                  <a:pt x="304879" y="718263"/>
                </a:lnTo>
                <a:lnTo>
                  <a:pt x="277277" y="758845"/>
                </a:lnTo>
                <a:lnTo>
                  <a:pt x="250835" y="800258"/>
                </a:lnTo>
                <a:lnTo>
                  <a:pt x="225577" y="842479"/>
                </a:lnTo>
                <a:lnTo>
                  <a:pt x="201855" y="884883"/>
                </a:lnTo>
                <a:lnTo>
                  <a:pt x="179334" y="928031"/>
                </a:lnTo>
                <a:lnTo>
                  <a:pt x="158037" y="971899"/>
                </a:lnTo>
                <a:lnTo>
                  <a:pt x="137984" y="1016466"/>
                </a:lnTo>
                <a:lnTo>
                  <a:pt x="119198" y="1061708"/>
                </a:lnTo>
                <a:lnTo>
                  <a:pt x="101698" y="1107602"/>
                </a:lnTo>
                <a:lnTo>
                  <a:pt x="85507" y="1154125"/>
                </a:lnTo>
                <a:lnTo>
                  <a:pt x="70647" y="1201255"/>
                </a:lnTo>
                <a:lnTo>
                  <a:pt x="57137" y="1248968"/>
                </a:lnTo>
                <a:lnTo>
                  <a:pt x="45380" y="1295611"/>
                </a:lnTo>
                <a:lnTo>
                  <a:pt x="34924" y="1342756"/>
                </a:lnTo>
                <a:lnTo>
                  <a:pt x="25791" y="1390384"/>
                </a:lnTo>
                <a:lnTo>
                  <a:pt x="18002" y="1438475"/>
                </a:lnTo>
                <a:lnTo>
                  <a:pt x="11580" y="1487011"/>
                </a:lnTo>
                <a:lnTo>
                  <a:pt x="6547" y="1535970"/>
                </a:lnTo>
                <a:lnTo>
                  <a:pt x="2924" y="1585335"/>
                </a:lnTo>
                <a:lnTo>
                  <a:pt x="734" y="1635085"/>
                </a:lnTo>
                <a:lnTo>
                  <a:pt x="0" y="1685201"/>
                </a:lnTo>
                <a:lnTo>
                  <a:pt x="1685201" y="1685201"/>
                </a:lnTo>
                <a:lnTo>
                  <a:pt x="1685201" y="0"/>
                </a:lnTo>
                <a:close/>
              </a:path>
            </a:pathLst>
          </a:custGeom>
          <a:solidFill>
            <a:srgbClr val="FFFFFF"/>
          </a:solidFill>
        </p:spPr>
        <p:txBody>
          <a:bodyPr wrap="square" lIns="0" tIns="0" rIns="0" bIns="0" rtlCol="0"/>
          <a:lstStyle/>
          <a:p>
            <a:endParaRPr/>
          </a:p>
        </p:txBody>
      </p:sp>
      <p:sp>
        <p:nvSpPr>
          <p:cNvPr id="22" name="object 22">
            <a:extLst>
              <a:ext uri="{FF2B5EF4-FFF2-40B4-BE49-F238E27FC236}">
                <a16:creationId xmlns:a16="http://schemas.microsoft.com/office/drawing/2014/main" id="{268CCAE4-5661-6A46-A36F-D05D21DE31F6}"/>
              </a:ext>
            </a:extLst>
          </p:cNvPr>
          <p:cNvSpPr/>
          <p:nvPr userDrawn="1"/>
        </p:nvSpPr>
        <p:spPr>
          <a:xfrm>
            <a:off x="4559297" y="1906351"/>
            <a:ext cx="1685289" cy="1685289"/>
          </a:xfrm>
          <a:custGeom>
            <a:avLst/>
            <a:gdLst/>
            <a:ahLst/>
            <a:cxnLst/>
            <a:rect l="l" t="t" r="r" b="b"/>
            <a:pathLst>
              <a:path w="1685289" h="1685289">
                <a:moveTo>
                  <a:pt x="0" y="0"/>
                </a:moveTo>
                <a:lnTo>
                  <a:pt x="0" y="1685213"/>
                </a:lnTo>
                <a:lnTo>
                  <a:pt x="1685201" y="1685213"/>
                </a:lnTo>
                <a:lnTo>
                  <a:pt x="1684466" y="1635094"/>
                </a:lnTo>
                <a:lnTo>
                  <a:pt x="1682276" y="1585341"/>
                </a:lnTo>
                <a:lnTo>
                  <a:pt x="1678654" y="1535974"/>
                </a:lnTo>
                <a:lnTo>
                  <a:pt x="1673620" y="1487013"/>
                </a:lnTo>
                <a:lnTo>
                  <a:pt x="1667198" y="1438476"/>
                </a:lnTo>
                <a:lnTo>
                  <a:pt x="1659409" y="1390384"/>
                </a:lnTo>
                <a:lnTo>
                  <a:pt x="1650276" y="1342756"/>
                </a:lnTo>
                <a:lnTo>
                  <a:pt x="1639820" y="1295611"/>
                </a:lnTo>
                <a:lnTo>
                  <a:pt x="1628063" y="1248968"/>
                </a:lnTo>
                <a:lnTo>
                  <a:pt x="1614554" y="1201255"/>
                </a:lnTo>
                <a:lnTo>
                  <a:pt x="1599693" y="1154125"/>
                </a:lnTo>
                <a:lnTo>
                  <a:pt x="1583502" y="1107602"/>
                </a:lnTo>
                <a:lnTo>
                  <a:pt x="1566002" y="1061709"/>
                </a:lnTo>
                <a:lnTo>
                  <a:pt x="1547216" y="1016468"/>
                </a:lnTo>
                <a:lnTo>
                  <a:pt x="1527163" y="971903"/>
                </a:lnTo>
                <a:lnTo>
                  <a:pt x="1505866" y="928037"/>
                </a:lnTo>
                <a:lnTo>
                  <a:pt x="1483346" y="884892"/>
                </a:lnTo>
                <a:lnTo>
                  <a:pt x="1459623" y="842492"/>
                </a:lnTo>
                <a:lnTo>
                  <a:pt x="1434365" y="800267"/>
                </a:lnTo>
                <a:lnTo>
                  <a:pt x="1407923" y="758851"/>
                </a:lnTo>
                <a:lnTo>
                  <a:pt x="1380321" y="718267"/>
                </a:lnTo>
                <a:lnTo>
                  <a:pt x="1351581" y="678539"/>
                </a:lnTo>
                <a:lnTo>
                  <a:pt x="1321727" y="639692"/>
                </a:lnTo>
                <a:lnTo>
                  <a:pt x="1290780" y="601749"/>
                </a:lnTo>
                <a:lnTo>
                  <a:pt x="1258764" y="564734"/>
                </a:lnTo>
                <a:lnTo>
                  <a:pt x="1225701" y="528672"/>
                </a:lnTo>
                <a:lnTo>
                  <a:pt x="1191615" y="493585"/>
                </a:lnTo>
                <a:lnTo>
                  <a:pt x="1156529" y="459502"/>
                </a:lnTo>
                <a:lnTo>
                  <a:pt x="1120466" y="426441"/>
                </a:lnTo>
                <a:lnTo>
                  <a:pt x="1083452" y="394426"/>
                </a:lnTo>
                <a:lnTo>
                  <a:pt x="1045509" y="363479"/>
                </a:lnTo>
                <a:lnTo>
                  <a:pt x="1006663" y="333623"/>
                </a:lnTo>
                <a:lnTo>
                  <a:pt x="966937" y="304882"/>
                </a:lnTo>
                <a:lnTo>
                  <a:pt x="926355" y="277278"/>
                </a:lnTo>
                <a:lnTo>
                  <a:pt x="884942" y="250836"/>
                </a:lnTo>
                <a:lnTo>
                  <a:pt x="842721" y="225577"/>
                </a:lnTo>
                <a:lnTo>
                  <a:pt x="800317" y="201855"/>
                </a:lnTo>
                <a:lnTo>
                  <a:pt x="757169" y="179336"/>
                </a:lnTo>
                <a:lnTo>
                  <a:pt x="713301" y="158040"/>
                </a:lnTo>
                <a:lnTo>
                  <a:pt x="668734" y="137989"/>
                </a:lnTo>
                <a:lnTo>
                  <a:pt x="623492" y="119203"/>
                </a:lnTo>
                <a:lnTo>
                  <a:pt x="577598" y="101704"/>
                </a:lnTo>
                <a:lnTo>
                  <a:pt x="531075" y="85513"/>
                </a:lnTo>
                <a:lnTo>
                  <a:pt x="483945" y="70650"/>
                </a:lnTo>
                <a:lnTo>
                  <a:pt x="436232" y="57137"/>
                </a:lnTo>
                <a:lnTo>
                  <a:pt x="389589" y="45384"/>
                </a:lnTo>
                <a:lnTo>
                  <a:pt x="342444" y="34929"/>
                </a:lnTo>
                <a:lnTo>
                  <a:pt x="294816" y="25796"/>
                </a:lnTo>
                <a:lnTo>
                  <a:pt x="246725" y="18007"/>
                </a:lnTo>
                <a:lnTo>
                  <a:pt x="198189" y="11584"/>
                </a:lnTo>
                <a:lnTo>
                  <a:pt x="149230" y="6549"/>
                </a:lnTo>
                <a:lnTo>
                  <a:pt x="99865" y="2925"/>
                </a:lnTo>
                <a:lnTo>
                  <a:pt x="50115" y="735"/>
                </a:lnTo>
                <a:lnTo>
                  <a:pt x="0" y="0"/>
                </a:lnTo>
                <a:close/>
              </a:path>
            </a:pathLst>
          </a:custGeom>
          <a:solidFill>
            <a:srgbClr val="DA291C"/>
          </a:solidFill>
        </p:spPr>
        <p:txBody>
          <a:bodyPr wrap="square" lIns="0" tIns="0" rIns="0" bIns="0" rtlCol="0"/>
          <a:lstStyle/>
          <a:p>
            <a:endParaRPr/>
          </a:p>
        </p:txBody>
      </p:sp>
      <p:sp>
        <p:nvSpPr>
          <p:cNvPr id="23" name="TextBox 22">
            <a:extLst>
              <a:ext uri="{FF2B5EF4-FFF2-40B4-BE49-F238E27FC236}">
                <a16:creationId xmlns:a16="http://schemas.microsoft.com/office/drawing/2014/main" id="{07D9790F-4585-E34E-BBB7-02545C579776}"/>
              </a:ext>
            </a:extLst>
          </p:cNvPr>
          <p:cNvSpPr txBox="1"/>
          <p:nvPr userDrawn="1"/>
        </p:nvSpPr>
        <p:spPr>
          <a:xfrm>
            <a:off x="0" y="304800"/>
            <a:ext cx="12192000" cy="640080"/>
          </a:xfrm>
          <a:prstGeom prst="rect">
            <a:avLst/>
          </a:prstGeom>
        </p:spPr>
        <p:txBody>
          <a:bodyPr vert="horz" wrap="square" lIns="91440" tIns="45720" rIns="91440" bIns="45720" rtlCol="0" anchor="ctr">
            <a:normAutofit/>
          </a:bodyPr>
          <a:lstStyle/>
          <a:p>
            <a:pPr algn="ctr"/>
            <a:r>
              <a:rPr lang="en-US" sz="3200" b="1" dirty="0"/>
              <a:t>Color Palette</a:t>
            </a:r>
          </a:p>
        </p:txBody>
      </p:sp>
    </p:spTree>
    <p:extLst>
      <p:ext uri="{BB962C8B-B14F-4D97-AF65-F5344CB8AC3E}">
        <p14:creationId xmlns:p14="http://schemas.microsoft.com/office/powerpoint/2010/main" val="33406170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1_Color Palette">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7D9790F-4585-E34E-BBB7-02545C579776}"/>
              </a:ext>
            </a:extLst>
          </p:cNvPr>
          <p:cNvSpPr txBox="1"/>
          <p:nvPr userDrawn="1"/>
        </p:nvSpPr>
        <p:spPr>
          <a:xfrm>
            <a:off x="0" y="304800"/>
            <a:ext cx="12192000" cy="640080"/>
          </a:xfrm>
          <a:prstGeom prst="rect">
            <a:avLst/>
          </a:prstGeom>
        </p:spPr>
        <p:txBody>
          <a:bodyPr vert="horz" wrap="square" lIns="91440" tIns="45720" rIns="91440" bIns="45720" rtlCol="0" anchor="ctr">
            <a:normAutofit/>
          </a:bodyPr>
          <a:lstStyle/>
          <a:p>
            <a:pPr algn="ctr"/>
            <a:r>
              <a:rPr lang="en-US" sz="3200" b="1" dirty="0"/>
              <a:t>Color Palette Values</a:t>
            </a:r>
          </a:p>
        </p:txBody>
      </p:sp>
      <p:pic>
        <p:nvPicPr>
          <p:cNvPr id="73" name="Picture 72" descr="A screenshot of a cell phone&#10;&#10;Description automatically generated">
            <a:extLst>
              <a:ext uri="{FF2B5EF4-FFF2-40B4-BE49-F238E27FC236}">
                <a16:creationId xmlns:a16="http://schemas.microsoft.com/office/drawing/2014/main" id="{7AC89404-B9BB-3148-8B28-508B12B870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0589" y="944880"/>
            <a:ext cx="8931408" cy="5293360"/>
          </a:xfrm>
          <a:prstGeom prst="rect">
            <a:avLst/>
          </a:prstGeom>
        </p:spPr>
      </p:pic>
    </p:spTree>
    <p:extLst>
      <p:ext uri="{BB962C8B-B14F-4D97-AF65-F5344CB8AC3E}">
        <p14:creationId xmlns:p14="http://schemas.microsoft.com/office/powerpoint/2010/main" val="35760049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Title page light">
    <p:spTree>
      <p:nvGrpSpPr>
        <p:cNvPr id="1" name=""/>
        <p:cNvGrpSpPr/>
        <p:nvPr/>
      </p:nvGrpSpPr>
      <p:grpSpPr>
        <a:xfrm>
          <a:off x="0" y="0"/>
          <a:ext cx="0" cy="0"/>
          <a:chOff x="0" y="0"/>
          <a:chExt cx="0" cy="0"/>
        </a:xfrm>
      </p:grpSpPr>
      <p:sp>
        <p:nvSpPr>
          <p:cNvPr id="8" name="Rectangle 7"/>
          <p:cNvSpPr/>
          <p:nvPr/>
        </p:nvSpPr>
        <p:spPr>
          <a:xfrm>
            <a:off x="0" y="0"/>
            <a:ext cx="12192000" cy="6469626"/>
          </a:xfrm>
          <a:prstGeom prst="rect">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1038225"/>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3917950"/>
            <a:ext cx="10515600" cy="1500187"/>
          </a:xfrm>
        </p:spPr>
        <p:txBody>
          <a:bodyPr>
            <a:normAutofit/>
          </a:bodyPr>
          <a:lstStyle>
            <a:lvl1pPr marL="0" indent="0">
              <a:buNone/>
              <a:defRPr sz="1800"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10153" t="43659" r="13651" b="36555"/>
          <a:stretch/>
        </p:blipFill>
        <p:spPr>
          <a:xfrm>
            <a:off x="0" y="0"/>
            <a:ext cx="12192000" cy="3165987"/>
          </a:xfrm>
          <a:prstGeom prst="rect">
            <a:avLst/>
          </a:prstGeom>
        </p:spPr>
      </p:pic>
    </p:spTree>
    <p:extLst>
      <p:ext uri="{BB962C8B-B14F-4D97-AF65-F5344CB8AC3E}">
        <p14:creationId xmlns:p14="http://schemas.microsoft.com/office/powerpoint/2010/main" val="1046795158"/>
      </p:ext>
    </p:extLst>
  </p:cSld>
  <p:clrMapOvr>
    <a:masterClrMapping/>
  </p:clrMapOvr>
  <p:hf hdr="0" ft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476999"/>
          </a:xfrm>
          <a:prstGeom prst="rect">
            <a:avLst/>
          </a:prstGeom>
        </p:spPr>
      </p:pic>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l="-2889" t="2" b="-2"/>
          <a:stretch/>
        </p:blipFill>
        <p:spPr>
          <a:xfrm>
            <a:off x="0" y="685824"/>
            <a:ext cx="1009747" cy="113651"/>
          </a:xfrm>
          <a:prstGeom prst="rect">
            <a:avLst/>
          </a:prstGeom>
        </p:spPr>
      </p:pic>
      <p:sp>
        <p:nvSpPr>
          <p:cNvPr id="2" name="Title 1"/>
          <p:cNvSpPr>
            <a:spLocks noGrp="1"/>
          </p:cNvSpPr>
          <p:nvPr>
            <p:ph type="title"/>
          </p:nvPr>
        </p:nvSpPr>
        <p:spPr>
          <a:xfrm>
            <a:off x="1104900" y="97172"/>
            <a:ext cx="10063927" cy="1325563"/>
          </a:xfrm>
        </p:spPr>
        <p:txBody>
          <a:bodyPr>
            <a:normAutofit/>
          </a:bodyPr>
          <a:lstStyle>
            <a:lvl1pPr>
              <a:defRPr sz="4800" baseline="0">
                <a:latin typeface="Times New Roman Bold" charset="0"/>
              </a:defRPr>
            </a:lvl1pPr>
          </a:lstStyle>
          <a:p>
            <a:r>
              <a:rPr lang="en-US"/>
              <a:t>Click to edit Master title style</a:t>
            </a:r>
            <a:endParaRPr lang="en-US" dirty="0"/>
          </a:p>
        </p:txBody>
      </p:sp>
      <p:sp>
        <p:nvSpPr>
          <p:cNvPr id="3" name="Content Placeholder 2"/>
          <p:cNvSpPr>
            <a:spLocks noGrp="1"/>
          </p:cNvSpPr>
          <p:nvPr>
            <p:ph idx="1"/>
          </p:nvPr>
        </p:nvSpPr>
        <p:spPr>
          <a:xfrm>
            <a:off x="1108898" y="1825625"/>
            <a:ext cx="10063927" cy="4351338"/>
          </a:xfrm>
        </p:spPr>
        <p:txBody>
          <a:bodyPr>
            <a:normAutofit/>
          </a:bodyPr>
          <a:lstStyle>
            <a:lvl1pPr>
              <a:defRPr sz="2400" baseline="0">
                <a:solidFill>
                  <a:schemeClr val="accent6"/>
                </a:solidFill>
                <a:latin typeface="Verdana" charset="0"/>
              </a:defRPr>
            </a:lvl1pPr>
            <a:lvl2pPr>
              <a:defRPr sz="2400" baseline="0">
                <a:solidFill>
                  <a:schemeClr val="accent6"/>
                </a:solidFill>
                <a:latin typeface="Verdana" charset="0"/>
              </a:defRPr>
            </a:lvl2pPr>
            <a:lvl3pPr>
              <a:defRPr sz="2400" baseline="0">
                <a:solidFill>
                  <a:schemeClr val="accent6"/>
                </a:solidFill>
                <a:latin typeface="Verdana" charset="0"/>
              </a:defRPr>
            </a:lvl3pPr>
            <a:lvl4pPr>
              <a:defRPr sz="2400" baseline="0">
                <a:solidFill>
                  <a:schemeClr val="accent6"/>
                </a:solidFill>
                <a:latin typeface="Verdana" charset="0"/>
              </a:defRPr>
            </a:lvl4pPr>
            <a:lvl5pPr>
              <a:defRPr sz="2400" baseline="0">
                <a:solidFill>
                  <a:schemeClr val="accent6"/>
                </a:solidFill>
                <a:latin typeface="Verdan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5577061"/>
      </p:ext>
    </p:extLst>
  </p:cSld>
  <p:clrMapOvr>
    <a:masterClrMapping/>
  </p:clrMapOvr>
  <p:hf hdr="0" ftr="0" dt="0"/>
  <p:extLst>
    <p:ext uri="{DCECCB84-F9BA-43D5-87BE-67443E8EF086}">
      <p15:sldGuideLst xmlns:p15="http://schemas.microsoft.com/office/powerpoint/2012/main">
        <p15:guide id="1" orient="horz" pos="4080">
          <p15:clr>
            <a:srgbClr val="FBAE40"/>
          </p15:clr>
        </p15:guide>
        <p15:guide id="2" pos="69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982" t="20846" r="17457" b="11193"/>
          <a:stretch/>
        </p:blipFill>
        <p:spPr>
          <a:xfrm>
            <a:off x="0" y="0"/>
            <a:ext cx="12228514" cy="6477000"/>
          </a:xfrm>
          <a:prstGeom prst="rect">
            <a:avLst/>
          </a:prstGeom>
        </p:spPr>
      </p:pic>
      <p:sp>
        <p:nvSpPr>
          <p:cNvPr id="14" name="Rectangle 13"/>
          <p:cNvSpPr/>
          <p:nvPr/>
        </p:nvSpPr>
        <p:spPr>
          <a:xfrm>
            <a:off x="0" y="2101771"/>
            <a:ext cx="9329738" cy="194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04899" y="2103279"/>
            <a:ext cx="8081963" cy="1928396"/>
          </a:xfrm>
        </p:spPr>
        <p:txBody>
          <a:bodyPr anchor="ctr" anchorCtr="0">
            <a:normAutofit/>
          </a:bodyPr>
          <a:lstStyle>
            <a:lvl1pPr algn="l">
              <a:defRPr sz="4800" baseline="0"/>
            </a:lvl1pPr>
          </a:lstStyle>
          <a:p>
            <a:r>
              <a:rPr lang="en-US"/>
              <a:t>Click to edit Master title style</a:t>
            </a:r>
            <a:endParaRPr lang="en-US" dirty="0"/>
          </a:p>
        </p:txBody>
      </p:sp>
    </p:spTree>
    <p:extLst>
      <p:ext uri="{BB962C8B-B14F-4D97-AF65-F5344CB8AC3E}">
        <p14:creationId xmlns:p14="http://schemas.microsoft.com/office/powerpoint/2010/main" val="4038929325"/>
      </p:ext>
    </p:extLst>
  </p:cSld>
  <p:clrMapOvr>
    <a:masterClrMapping/>
  </p:clrMapOvr>
  <p:hf hdr="0" ftr="0" dt="0"/>
  <p:extLst>
    <p:ext uri="{DCECCB84-F9BA-43D5-87BE-67443E8EF086}">
      <p15:sldGuideLst xmlns:p15="http://schemas.microsoft.com/office/powerpoint/2012/main">
        <p15:guide id="1" orient="horz" pos="4080">
          <p15:clr>
            <a:srgbClr val="FBAE40"/>
          </p15:clr>
        </p15:guide>
        <p15:guide id="2" pos="1152">
          <p15:clr>
            <a:srgbClr val="FBAE40"/>
          </p15:clr>
        </p15:guide>
        <p15:guide id="3" pos="254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3973" t="18730" r="7062" b="13889"/>
          <a:stretch/>
        </p:blipFill>
        <p:spPr>
          <a:xfrm>
            <a:off x="0" y="-1"/>
            <a:ext cx="12228310" cy="6477001"/>
          </a:xfrm>
          <a:prstGeom prst="rect">
            <a:avLst/>
          </a:prstGeom>
        </p:spPr>
      </p:pic>
      <p:sp>
        <p:nvSpPr>
          <p:cNvPr id="14" name="Rectangle 13"/>
          <p:cNvSpPr/>
          <p:nvPr/>
        </p:nvSpPr>
        <p:spPr>
          <a:xfrm>
            <a:off x="0" y="2101771"/>
            <a:ext cx="9329738" cy="194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04899" y="2103279"/>
            <a:ext cx="8081963" cy="1928396"/>
          </a:xfrm>
        </p:spPr>
        <p:txBody>
          <a:bodyPr anchor="ctr" anchorCtr="0">
            <a:normAutofit/>
          </a:bodyPr>
          <a:lstStyle>
            <a:lvl1pPr algn="l">
              <a:defRPr sz="4800" baseline="0"/>
            </a:lvl1pPr>
          </a:lstStyle>
          <a:p>
            <a:r>
              <a:rPr lang="en-US"/>
              <a:t>Click to edit Master title style</a:t>
            </a:r>
            <a:endParaRPr lang="en-US" dirty="0"/>
          </a:p>
        </p:txBody>
      </p:sp>
    </p:spTree>
    <p:extLst>
      <p:ext uri="{BB962C8B-B14F-4D97-AF65-F5344CB8AC3E}">
        <p14:creationId xmlns:p14="http://schemas.microsoft.com/office/powerpoint/2010/main" val="3791396963"/>
      </p:ext>
    </p:extLst>
  </p:cSld>
  <p:clrMapOvr>
    <a:masterClrMapping/>
  </p:clrMapOvr>
  <p:hf hdr="0" ftr="0" dt="0"/>
  <p:extLst>
    <p:ext uri="{DCECCB84-F9BA-43D5-87BE-67443E8EF086}">
      <p15:sldGuideLst xmlns:p15="http://schemas.microsoft.com/office/powerpoint/2012/main">
        <p15:guide id="1" orient="horz" pos="4080">
          <p15:clr>
            <a:srgbClr val="FBAE40"/>
          </p15:clr>
        </p15:guide>
        <p15:guide id="2" pos="751">
          <p15:clr>
            <a:srgbClr val="FBAE40"/>
          </p15:clr>
        </p15:guide>
        <p15:guide id="3" pos="135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6" name="Rectangle 5"/>
          <p:cNvSpPr/>
          <p:nvPr/>
        </p:nvSpPr>
        <p:spPr>
          <a:xfrm>
            <a:off x="0" y="0"/>
            <a:ext cx="12192000" cy="6469626"/>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ctrTitle"/>
          </p:nvPr>
        </p:nvSpPr>
        <p:spPr>
          <a:xfrm>
            <a:off x="1104899" y="657225"/>
            <a:ext cx="10067926" cy="5071222"/>
          </a:xfrm>
        </p:spPr>
        <p:txBody>
          <a:bodyPr anchor="ctr" anchorCtr="0">
            <a:normAutofit/>
          </a:bodyPr>
          <a:lstStyle>
            <a:lvl1pPr algn="ctr">
              <a:defRPr sz="5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06432470"/>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624">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image" Target="../media/image1.emf"/><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theme" Target="../theme/theme2.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5ED222-8A43-8445-89B0-F773DEF817EF}"/>
              </a:ext>
            </a:extLst>
          </p:cNvPr>
          <p:cNvSpPr/>
          <p:nvPr userDrawn="1"/>
        </p:nvSpPr>
        <p:spPr>
          <a:xfrm flipV="1">
            <a:off x="0" y="6411074"/>
            <a:ext cx="12192000" cy="4469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E7F86A-51F8-774D-839B-5FA7034CCD09}"/>
              </a:ext>
            </a:extLst>
          </p:cNvPr>
          <p:cNvPicPr>
            <a:picLocks noChangeAspect="1"/>
          </p:cNvPicPr>
          <p:nvPr userDrawn="1"/>
        </p:nvPicPr>
        <p:blipFill rotWithShape="1">
          <a:blip r:embed="rId102" cstate="screen">
            <a:extLst>
              <a:ext uri="{28A0092B-C50C-407E-A947-70E740481C1C}">
                <a14:useLocalDpi xmlns:a14="http://schemas.microsoft.com/office/drawing/2010/main"/>
              </a:ext>
            </a:extLst>
          </a:blip>
          <a:srcRect t="32377" b="34017"/>
          <a:stretch/>
        </p:blipFill>
        <p:spPr>
          <a:xfrm>
            <a:off x="268090" y="6514358"/>
            <a:ext cx="797944" cy="268161"/>
          </a:xfrm>
          <a:prstGeom prst="rect">
            <a:avLst/>
          </a:prstGeom>
        </p:spPr>
      </p:pic>
      <p:sp>
        <p:nvSpPr>
          <p:cNvPr id="8" name="TextBox 7">
            <a:extLst>
              <a:ext uri="{FF2B5EF4-FFF2-40B4-BE49-F238E27FC236}">
                <a16:creationId xmlns:a16="http://schemas.microsoft.com/office/drawing/2014/main" id="{145E3359-BD9C-7143-833F-AA6C2EC00432}"/>
              </a:ext>
            </a:extLst>
          </p:cNvPr>
          <p:cNvSpPr txBox="1"/>
          <p:nvPr userDrawn="1"/>
        </p:nvSpPr>
        <p:spPr>
          <a:xfrm>
            <a:off x="1255941" y="6503512"/>
            <a:ext cx="6378102" cy="269070"/>
          </a:xfrm>
          <a:prstGeom prst="rect">
            <a:avLst/>
          </a:prstGeom>
          <a:noFill/>
        </p:spPr>
        <p:txBody>
          <a:bodyPr wrap="square" lIns="156739" tIns="78370" rIns="156739" bIns="78370" rtlCol="0" anchor="ctr">
            <a:spAutoFit/>
          </a:bodyPr>
          <a:lstStyle/>
          <a:p>
            <a:pPr defTabSz="1567402">
              <a:lnSpc>
                <a:spcPct val="90000"/>
              </a:lnSpc>
              <a:defRPr/>
            </a:pPr>
            <a:r>
              <a:rPr lang="en-US" sz="800" dirty="0">
                <a:solidFill>
                  <a:srgbClr val="575759">
                    <a:alpha val="80000"/>
                  </a:srgbClr>
                </a:solidFill>
                <a:latin typeface="Verdana" charset="0"/>
                <a:ea typeface="Verdana" charset="0"/>
                <a:cs typeface="Verdana" charset="0"/>
              </a:rPr>
              <a:t>©2020 Avaya Inc. All rights reserved.</a:t>
            </a:r>
          </a:p>
        </p:txBody>
      </p:sp>
      <p:sp>
        <p:nvSpPr>
          <p:cNvPr id="9" name="Slide Number Placeholder 26">
            <a:extLst>
              <a:ext uri="{FF2B5EF4-FFF2-40B4-BE49-F238E27FC236}">
                <a16:creationId xmlns:a16="http://schemas.microsoft.com/office/drawing/2014/main" id="{B8F9901F-55CC-E147-907F-99173411EFDF}"/>
              </a:ext>
            </a:extLst>
          </p:cNvPr>
          <p:cNvSpPr txBox="1">
            <a:spLocks/>
          </p:cNvSpPr>
          <p:nvPr userDrawn="1"/>
        </p:nvSpPr>
        <p:spPr>
          <a:xfrm>
            <a:off x="11339774" y="6455485"/>
            <a:ext cx="53816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2F56F9-7085-D54A-8B8A-69FB20F334A0}" type="slidenum">
              <a:rPr lang="en-US" smtClean="0"/>
              <a:pPr/>
              <a:t>‹#›</a:t>
            </a:fld>
            <a:endParaRPr lang="en-US" dirty="0"/>
          </a:p>
        </p:txBody>
      </p:sp>
      <p:sp>
        <p:nvSpPr>
          <p:cNvPr id="10" name="Title Placeholder 1">
            <a:extLst>
              <a:ext uri="{FF2B5EF4-FFF2-40B4-BE49-F238E27FC236}">
                <a16:creationId xmlns:a16="http://schemas.microsoft.com/office/drawing/2014/main" id="{22109611-3345-A240-BEC9-BB4BD185F740}"/>
              </a:ext>
            </a:extLst>
          </p:cNvPr>
          <p:cNvSpPr>
            <a:spLocks noGrp="1"/>
          </p:cNvSpPr>
          <p:nvPr>
            <p:ph type="title"/>
          </p:nvPr>
        </p:nvSpPr>
        <p:spPr>
          <a:xfrm>
            <a:off x="1108898" y="365125"/>
            <a:ext cx="10006013"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E79003D2-577F-D24C-A95C-0129E4236B0F}"/>
              </a:ext>
            </a:extLst>
          </p:cNvPr>
          <p:cNvSpPr>
            <a:spLocks noGrp="1"/>
          </p:cNvSpPr>
          <p:nvPr>
            <p:ph type="body" idx="1"/>
          </p:nvPr>
        </p:nvSpPr>
        <p:spPr>
          <a:xfrm>
            <a:off x="1108898" y="1825625"/>
            <a:ext cx="10006013" cy="2329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1831762"/>
      </p:ext>
    </p:extLst>
  </p:cSld>
  <p:clrMap bg1="lt1" tx1="dk1" bg2="lt2" tx2="dk2" accent1="accent1" accent2="accent2" accent3="accent3" accent4="accent4" accent5="accent5" accent6="accent6" hlink="hlink" folHlink="folHlink"/>
  <p:sldLayoutIdLst>
    <p:sldLayoutId id="2147483660" r:id="rId1"/>
    <p:sldLayoutId id="2147483719" r:id="rId2"/>
    <p:sldLayoutId id="2147483723" r:id="rId3"/>
    <p:sldLayoutId id="2147483729" r:id="rId4"/>
    <p:sldLayoutId id="2147483721" r:id="rId5"/>
    <p:sldLayoutId id="2147483731" r:id="rId6"/>
    <p:sldLayoutId id="2147483732" r:id="rId7"/>
    <p:sldLayoutId id="2147483724" r:id="rId8"/>
    <p:sldLayoutId id="2147483650" r:id="rId9"/>
    <p:sldLayoutId id="2147483690" r:id="rId10"/>
    <p:sldLayoutId id="2147483844" r:id="rId11"/>
    <p:sldLayoutId id="2147483689" r:id="rId12"/>
    <p:sldLayoutId id="2147483720" r:id="rId13"/>
    <p:sldLayoutId id="2147483671" r:id="rId14"/>
    <p:sldLayoutId id="2147483814" r:id="rId15"/>
    <p:sldLayoutId id="2147483733" r:id="rId16"/>
    <p:sldLayoutId id="2147483811"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797" r:id="rId35"/>
    <p:sldLayoutId id="2147483815" r:id="rId36"/>
    <p:sldLayoutId id="2147483798" r:id="rId37"/>
    <p:sldLayoutId id="2147483816" r:id="rId38"/>
    <p:sldLayoutId id="2147483799" r:id="rId39"/>
    <p:sldLayoutId id="2147483817" r:id="rId40"/>
    <p:sldLayoutId id="2147483669" r:id="rId41"/>
    <p:sldLayoutId id="2147483810" r:id="rId42"/>
    <p:sldLayoutId id="2147483677" r:id="rId43"/>
    <p:sldLayoutId id="2147483678" r:id="rId44"/>
    <p:sldLayoutId id="2147483679" r:id="rId45"/>
    <p:sldLayoutId id="2147483800" r:id="rId46"/>
    <p:sldLayoutId id="2147483781" r:id="rId47"/>
    <p:sldLayoutId id="2147483783" r:id="rId48"/>
    <p:sldLayoutId id="2147483769" r:id="rId49"/>
    <p:sldLayoutId id="2147483759" r:id="rId50"/>
    <p:sldLayoutId id="2147483760" r:id="rId51"/>
    <p:sldLayoutId id="2147483845" r:id="rId52"/>
    <p:sldLayoutId id="2147483782" r:id="rId53"/>
    <p:sldLayoutId id="2147483761" r:id="rId54"/>
    <p:sldLayoutId id="2147483763" r:id="rId55"/>
    <p:sldLayoutId id="2147483771" r:id="rId56"/>
    <p:sldLayoutId id="2147483770" r:id="rId57"/>
    <p:sldLayoutId id="2147483808" r:id="rId58"/>
    <p:sldLayoutId id="2147483772" r:id="rId59"/>
    <p:sldLayoutId id="2147483773" r:id="rId60"/>
    <p:sldLayoutId id="2147483774" r:id="rId61"/>
    <p:sldLayoutId id="2147483776" r:id="rId62"/>
    <p:sldLayoutId id="2147483775" r:id="rId63"/>
    <p:sldLayoutId id="2147483777" r:id="rId64"/>
    <p:sldLayoutId id="2147483807" r:id="rId65"/>
    <p:sldLayoutId id="2147483779" r:id="rId66"/>
    <p:sldLayoutId id="2147483778" r:id="rId67"/>
    <p:sldLayoutId id="2147483780" r:id="rId68"/>
    <p:sldLayoutId id="2147483785" r:id="rId69"/>
    <p:sldLayoutId id="2147483787" r:id="rId70"/>
    <p:sldLayoutId id="2147483784" r:id="rId71"/>
    <p:sldLayoutId id="2147483806" r:id="rId72"/>
    <p:sldLayoutId id="2147483786" r:id="rId73"/>
    <p:sldLayoutId id="2147483812" r:id="rId74"/>
    <p:sldLayoutId id="2147483788" r:id="rId75"/>
    <p:sldLayoutId id="2147483792" r:id="rId76"/>
    <p:sldLayoutId id="2147483791" r:id="rId77"/>
    <p:sldLayoutId id="2147483793" r:id="rId78"/>
    <p:sldLayoutId id="2147483809" r:id="rId79"/>
    <p:sldLayoutId id="2147483795" r:id="rId80"/>
    <p:sldLayoutId id="2147483794" r:id="rId81"/>
    <p:sldLayoutId id="2147483657" r:id="rId82"/>
    <p:sldLayoutId id="2147483813" r:id="rId83"/>
    <p:sldLayoutId id="2147483710" r:id="rId84"/>
    <p:sldLayoutId id="2147483680" r:id="rId85"/>
    <p:sldLayoutId id="2147483727" r:id="rId86"/>
    <p:sldLayoutId id="2147483712" r:id="rId87"/>
    <p:sldLayoutId id="2147483851" r:id="rId88"/>
    <p:sldLayoutId id="2147483725" r:id="rId89"/>
    <p:sldLayoutId id="2147483713" r:id="rId90"/>
    <p:sldLayoutId id="2147483805" r:id="rId91"/>
    <p:sldLayoutId id="2147483840" r:id="rId92"/>
    <p:sldLayoutId id="2147483841" r:id="rId93"/>
    <p:sldLayoutId id="2147483842" r:id="rId94"/>
    <p:sldLayoutId id="2147483846" r:id="rId95"/>
    <p:sldLayoutId id="2147483847" r:id="rId96"/>
    <p:sldLayoutId id="2147483848" r:id="rId97"/>
    <p:sldLayoutId id="2147483849" r:id="rId98"/>
    <p:sldLayoutId id="2147483850" r:id="rId99"/>
    <p:sldLayoutId id="2147483852" r:id="rId100"/>
  </p:sldLayoutIdLst>
  <p:txStyles>
    <p:titleStyle>
      <a:lvl1pPr algn="l" defTabSz="914400" rtl="0" eaLnBrk="1" latinLnBrk="0" hangingPunct="1">
        <a:lnSpc>
          <a:spcPct val="90000"/>
        </a:lnSpc>
        <a:spcBef>
          <a:spcPct val="0"/>
        </a:spcBef>
        <a:buNone/>
        <a:defRPr sz="30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ts val="3180"/>
        </a:lnSpc>
        <a:spcBef>
          <a:spcPts val="1000"/>
        </a:spcBef>
        <a:buFont typeface="Wingdings" pitchFamily="2" charset="2"/>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ts val="3180"/>
        </a:lnSpc>
        <a:spcBef>
          <a:spcPts val="500"/>
        </a:spcBef>
        <a:buFont typeface="Wingdings" pitchFamily="2" charset="2"/>
        <a:buChar char="§"/>
        <a:defRPr sz="2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ts val="3180"/>
        </a:lnSpc>
        <a:spcBef>
          <a:spcPts val="500"/>
        </a:spcBef>
        <a:buFont typeface="Wingdings" pitchFamily="2" charset="2"/>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ts val="3180"/>
        </a:lnSpc>
        <a:spcBef>
          <a:spcPts val="500"/>
        </a:spcBef>
        <a:buFont typeface="Wingdings" pitchFamily="2" charset="2"/>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ts val="3180"/>
        </a:lnSpc>
        <a:spcBef>
          <a:spcPts val="500"/>
        </a:spcBef>
        <a:buFont typeface="Wingdings" pitchFamily="2" charset="2"/>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63B93C0-DA20-E549-8371-B908EC1B760A}"/>
              </a:ext>
            </a:extLst>
          </p:cNvPr>
          <p:cNvSpPr/>
          <p:nvPr userDrawn="1"/>
        </p:nvSpPr>
        <p:spPr>
          <a:xfrm flipV="1">
            <a:off x="0" y="6411074"/>
            <a:ext cx="12192000" cy="4469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E7F86A-51F8-774D-839B-5FA7034CCD09}"/>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t="32377" b="34017"/>
          <a:stretch/>
        </p:blipFill>
        <p:spPr>
          <a:xfrm>
            <a:off x="268090" y="6514358"/>
            <a:ext cx="797944" cy="268161"/>
          </a:xfrm>
          <a:prstGeom prst="rect">
            <a:avLst/>
          </a:prstGeom>
        </p:spPr>
      </p:pic>
      <p:sp>
        <p:nvSpPr>
          <p:cNvPr id="8" name="TextBox 7">
            <a:extLst>
              <a:ext uri="{FF2B5EF4-FFF2-40B4-BE49-F238E27FC236}">
                <a16:creationId xmlns:a16="http://schemas.microsoft.com/office/drawing/2014/main" id="{145E3359-BD9C-7143-833F-AA6C2EC00432}"/>
              </a:ext>
            </a:extLst>
          </p:cNvPr>
          <p:cNvSpPr txBox="1"/>
          <p:nvPr userDrawn="1"/>
        </p:nvSpPr>
        <p:spPr>
          <a:xfrm>
            <a:off x="1255941" y="6503512"/>
            <a:ext cx="6378102" cy="269070"/>
          </a:xfrm>
          <a:prstGeom prst="rect">
            <a:avLst/>
          </a:prstGeom>
          <a:noFill/>
        </p:spPr>
        <p:txBody>
          <a:bodyPr wrap="square" lIns="156739" tIns="78370" rIns="156739" bIns="78370" rtlCol="0" anchor="ctr">
            <a:spAutoFit/>
          </a:bodyPr>
          <a:lstStyle/>
          <a:p>
            <a:pPr defTabSz="1567402">
              <a:lnSpc>
                <a:spcPct val="90000"/>
              </a:lnSpc>
              <a:defRPr/>
            </a:pPr>
            <a:r>
              <a:rPr lang="en-US" sz="800" dirty="0">
                <a:solidFill>
                  <a:srgbClr val="575759">
                    <a:alpha val="80000"/>
                  </a:srgbClr>
                </a:solidFill>
                <a:latin typeface="Verdana" charset="0"/>
                <a:ea typeface="Verdana" charset="0"/>
                <a:cs typeface="Verdana" charset="0"/>
              </a:rPr>
              <a:t>©2020 Avaya Inc. All rights reserved.</a:t>
            </a:r>
          </a:p>
        </p:txBody>
      </p:sp>
      <p:sp>
        <p:nvSpPr>
          <p:cNvPr id="9" name="Slide Number Placeholder 26">
            <a:extLst>
              <a:ext uri="{FF2B5EF4-FFF2-40B4-BE49-F238E27FC236}">
                <a16:creationId xmlns:a16="http://schemas.microsoft.com/office/drawing/2014/main" id="{B8F9901F-55CC-E147-907F-99173411EFDF}"/>
              </a:ext>
            </a:extLst>
          </p:cNvPr>
          <p:cNvSpPr txBox="1">
            <a:spLocks/>
          </p:cNvSpPr>
          <p:nvPr userDrawn="1"/>
        </p:nvSpPr>
        <p:spPr>
          <a:xfrm>
            <a:off x="11339774" y="6455485"/>
            <a:ext cx="53816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2F56F9-7085-D54A-8B8A-69FB20F334A0}" type="slidenum">
              <a:rPr lang="en-US" smtClean="0">
                <a:latin typeface="Verdana" panose="020B0604030504040204" pitchFamily="34" charset="0"/>
                <a:ea typeface="Verdana" panose="020B0604030504040204" pitchFamily="34" charset="0"/>
                <a:cs typeface="Verdana" panose="020B0604030504040204" pitchFamily="34" charset="0"/>
              </a:rPr>
              <a:pPr/>
              <a:t>‹#›</a:t>
            </a:fld>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10" name="Title Placeholder 1">
            <a:extLst>
              <a:ext uri="{FF2B5EF4-FFF2-40B4-BE49-F238E27FC236}">
                <a16:creationId xmlns:a16="http://schemas.microsoft.com/office/drawing/2014/main" id="{22109611-3345-A240-BEC9-BB4BD185F740}"/>
              </a:ext>
            </a:extLst>
          </p:cNvPr>
          <p:cNvSpPr>
            <a:spLocks noGrp="1"/>
          </p:cNvSpPr>
          <p:nvPr>
            <p:ph type="title"/>
          </p:nvPr>
        </p:nvSpPr>
        <p:spPr>
          <a:xfrm>
            <a:off x="1108898" y="365125"/>
            <a:ext cx="10006013" cy="1325563"/>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2">
            <a:extLst>
              <a:ext uri="{FF2B5EF4-FFF2-40B4-BE49-F238E27FC236}">
                <a16:creationId xmlns:a16="http://schemas.microsoft.com/office/drawing/2014/main" id="{E79003D2-577F-D24C-A95C-0129E4236B0F}"/>
              </a:ext>
            </a:extLst>
          </p:cNvPr>
          <p:cNvSpPr>
            <a:spLocks noGrp="1"/>
          </p:cNvSpPr>
          <p:nvPr>
            <p:ph type="body" idx="1"/>
          </p:nvPr>
        </p:nvSpPr>
        <p:spPr>
          <a:xfrm>
            <a:off x="1108898" y="1825625"/>
            <a:ext cx="10006013"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1242388"/>
      </p:ext>
    </p:extLst>
  </p:cSld>
  <p:clrMap bg1="lt1" tx1="dk1" bg2="lt2" tx2="dk2" accent1="accent1" accent2="accent2" accent3="accent3" accent4="accent4" accent5="accent5" accent6="accent6" hlink="hlink" folHlink="folHlink"/>
  <p:sldLayoutIdLst>
    <p:sldLayoutId id="2147483697" r:id="rId1"/>
    <p:sldLayoutId id="2147483701" r:id="rId2"/>
    <p:sldLayoutId id="2147483728" r:id="rId3"/>
    <p:sldLayoutId id="2147483700" r:id="rId4"/>
    <p:sldLayoutId id="2147483746" r:id="rId5"/>
    <p:sldLayoutId id="2147483699" r:id="rId6"/>
    <p:sldLayoutId id="2147483649" r:id="rId7"/>
    <p:sldLayoutId id="2147483752" r:id="rId8"/>
    <p:sldLayoutId id="2147483753" r:id="rId9"/>
    <p:sldLayoutId id="2147483755" r:id="rId10"/>
    <p:sldLayoutId id="2147483756" r:id="rId11"/>
    <p:sldLayoutId id="2147483757" r:id="rId12"/>
    <p:sldLayoutId id="2147483758" r:id="rId13"/>
    <p:sldLayoutId id="2147483708" r:id="rId14"/>
    <p:sldLayoutId id="2147483703" r:id="rId15"/>
    <p:sldLayoutId id="2147483709" r:id="rId16"/>
    <p:sldLayoutId id="2147483739" r:id="rId17"/>
    <p:sldLayoutId id="2147483738" r:id="rId18"/>
    <p:sldLayoutId id="2147483740" r:id="rId19"/>
    <p:sldLayoutId id="2147483741" r:id="rId20"/>
    <p:sldLayoutId id="2147483743" r:id="rId21"/>
    <p:sldLayoutId id="2147483744" r:id="rId22"/>
    <p:sldLayoutId id="2147483737" r:id="rId23"/>
  </p:sldLayoutIdLst>
  <p:txStyles>
    <p:titleStyle>
      <a:lvl1pPr algn="l" defTabSz="914400" rtl="0" eaLnBrk="1" latinLnBrk="0" hangingPunct="1">
        <a:lnSpc>
          <a:spcPct val="90000"/>
        </a:lnSpc>
        <a:spcBef>
          <a:spcPct val="0"/>
        </a:spcBef>
        <a:buNone/>
        <a:defRPr sz="4400" b="1"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Wingdings" pitchFamily="2" charset="2"/>
        <a:buChar char="§"/>
        <a:defRPr sz="2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Wingdings" pitchFamily="2" charset="2"/>
        <a:buChar char="§"/>
        <a:defRPr sz="2400" kern="120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2000" kern="120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Wingdings" pitchFamily="2" charset="2"/>
        <a:buChar char="§"/>
        <a:defRPr sz="1800" kern="120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Wingdings" pitchFamily="2" charset="2"/>
        <a:buChar char="§"/>
        <a:defRPr sz="1800" kern="1200">
          <a:solidFill>
            <a:schemeClr val="bg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jprokop@Avaya.com" TargetMode="External"/><Relationship Id="rId2" Type="http://schemas.openxmlformats.org/officeDocument/2006/relationships/hyperlink" Target="mailto:pjmurphy1@Avaya.com" TargetMode="Externa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event.on24.com/wcc/r/2561383/AD061E5F62CD72AE268FA1478BB41649" TargetMode="External"/><Relationship Id="rId2" Type="http://schemas.openxmlformats.org/officeDocument/2006/relationships/hyperlink" Target="https://event.on24.com/eventRegistration/EventLobbyServlet?target=reg20.jsp&amp;referrer=&amp;eventid=2354483&amp;sessionid=1&amp;key=ED0572C0A484736E29A1DDCEADDBA9E5&amp;regTag=&amp;sourcepage=register" TargetMode="Externa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hyperlink" Target="https://docs.avayacloud.com/aspx/rest#overview" TargetMode="Externa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hyperlink" Target="mailto:pjmurphy1@Avaya.com" TargetMode="Externa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hyperlink" Target="https://spaces.avayacloud.com/developers/docs/" TargetMode="Externa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andrewjprokop.wordpress.com/" TargetMode="External"/><Relationship Id="rId2" Type="http://schemas.openxmlformats.org/officeDocument/2006/relationships/image" Target="../media/image69.jp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95.xml"/></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65CC86-59AC-D148-818B-55C4513A5893}"/>
              </a:ext>
            </a:extLst>
          </p:cNvPr>
          <p:cNvSpPr>
            <a:spLocks noGrp="1"/>
          </p:cNvSpPr>
          <p:nvPr>
            <p:ph type="ctrTitle"/>
          </p:nvPr>
        </p:nvSpPr>
        <p:spPr>
          <a:xfrm>
            <a:off x="815532" y="651679"/>
            <a:ext cx="6566575" cy="1590593"/>
          </a:xfrm>
        </p:spPr>
        <p:txBody>
          <a:bodyPr/>
          <a:lstStyle/>
          <a:p>
            <a:r>
              <a:rPr lang="en-US" dirty="0"/>
              <a:t>Technology for Beginners</a:t>
            </a:r>
          </a:p>
        </p:txBody>
      </p:sp>
      <p:sp>
        <p:nvSpPr>
          <p:cNvPr id="4" name="Title 2">
            <a:extLst>
              <a:ext uri="{FF2B5EF4-FFF2-40B4-BE49-F238E27FC236}">
                <a16:creationId xmlns:a16="http://schemas.microsoft.com/office/drawing/2014/main" id="{14F99751-9AE4-40AE-850C-8ED3EEC3D2A1}"/>
              </a:ext>
            </a:extLst>
          </p:cNvPr>
          <p:cNvSpPr txBox="1">
            <a:spLocks/>
          </p:cNvSpPr>
          <p:nvPr/>
        </p:nvSpPr>
        <p:spPr>
          <a:xfrm>
            <a:off x="2208336" y="2298924"/>
            <a:ext cx="6566575" cy="159059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800" b="1"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600" dirty="0"/>
              <a:t>APIs for Beginners</a:t>
            </a:r>
          </a:p>
        </p:txBody>
      </p:sp>
      <p:sp>
        <p:nvSpPr>
          <p:cNvPr id="5" name="Title 2">
            <a:extLst>
              <a:ext uri="{FF2B5EF4-FFF2-40B4-BE49-F238E27FC236}">
                <a16:creationId xmlns:a16="http://schemas.microsoft.com/office/drawing/2014/main" id="{17995EB6-8E46-4D0F-84CA-D447D7D907E2}"/>
              </a:ext>
            </a:extLst>
          </p:cNvPr>
          <p:cNvSpPr txBox="1">
            <a:spLocks/>
          </p:cNvSpPr>
          <p:nvPr/>
        </p:nvSpPr>
        <p:spPr>
          <a:xfrm>
            <a:off x="412670" y="4622025"/>
            <a:ext cx="6566575" cy="159059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800" b="1"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1800" dirty="0"/>
              <a:t>P. Janiece Murphy, CX Channel System Engineer, </a:t>
            </a:r>
            <a:r>
              <a:rPr lang="en-US" sz="1800" dirty="0">
                <a:hlinkClick r:id="rId2"/>
              </a:rPr>
              <a:t>pjmurphy1@Avaya.com</a:t>
            </a:r>
            <a:br>
              <a:rPr lang="en-US" sz="1800" dirty="0"/>
            </a:br>
            <a:br>
              <a:rPr lang="en-US" sz="1800" dirty="0"/>
            </a:br>
            <a:r>
              <a:rPr lang="en-US" sz="1800" dirty="0"/>
              <a:t>Andrew Prokop, Client </a:t>
            </a:r>
            <a:r>
              <a:rPr lang="en-US" sz="1800" dirty="0" err="1"/>
              <a:t>Expereince</a:t>
            </a:r>
            <a:r>
              <a:rPr lang="en-US" sz="1800" dirty="0"/>
              <a:t> Innovation Engineer, </a:t>
            </a:r>
            <a:r>
              <a:rPr lang="en-US" sz="1800" dirty="0">
                <a:hlinkClick r:id="rId3"/>
              </a:rPr>
              <a:t>ajprokop@Avaya.com</a:t>
            </a:r>
            <a:r>
              <a:rPr lang="en-US" sz="1800" dirty="0"/>
              <a:t>, +1-612-766-5645</a:t>
            </a:r>
          </a:p>
        </p:txBody>
      </p:sp>
    </p:spTree>
    <p:extLst>
      <p:ext uri="{BB962C8B-B14F-4D97-AF65-F5344CB8AC3E}">
        <p14:creationId xmlns:p14="http://schemas.microsoft.com/office/powerpoint/2010/main" val="2975563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1441" y="1399830"/>
            <a:ext cx="11189004" cy="4058340"/>
          </a:xfrm>
        </p:spPr>
        <p:txBody>
          <a:bodyPr>
            <a:noAutofit/>
          </a:bodyPr>
          <a:lstStyle/>
          <a:p>
            <a:pPr>
              <a:lnSpc>
                <a:spcPct val="120000"/>
              </a:lnSpc>
            </a:pPr>
            <a:r>
              <a:rPr lang="en-US" sz="2800" dirty="0">
                <a:solidFill>
                  <a:schemeClr val="tx1"/>
                </a:solidFill>
              </a:rPr>
              <a:t>Applications often has three main layers</a:t>
            </a:r>
          </a:p>
          <a:p>
            <a:pPr lvl="1">
              <a:lnSpc>
                <a:spcPct val="120000"/>
              </a:lnSpc>
            </a:pPr>
            <a:r>
              <a:rPr lang="en-US" sz="2400" dirty="0">
                <a:solidFill>
                  <a:schemeClr val="tx1"/>
                </a:solidFill>
              </a:rPr>
              <a:t>Front-end or Presentation Payer</a:t>
            </a:r>
          </a:p>
          <a:p>
            <a:pPr lvl="1">
              <a:lnSpc>
                <a:spcPct val="120000"/>
              </a:lnSpc>
            </a:pPr>
            <a:r>
              <a:rPr lang="en-US" sz="2400" dirty="0">
                <a:solidFill>
                  <a:schemeClr val="tx1"/>
                </a:solidFill>
              </a:rPr>
              <a:t>Business Logic  </a:t>
            </a:r>
            <a:r>
              <a:rPr lang="en-US" sz="2400" dirty="0">
                <a:solidFill>
                  <a:schemeClr val="tx1"/>
                </a:solidFill>
                <a:sym typeface="Wingdings" panose="05000000000000000000" pitchFamily="2" charset="2"/>
              </a:rPr>
              <a:t> Here live the APIs</a:t>
            </a:r>
            <a:endParaRPr lang="en-US" sz="2400" dirty="0">
              <a:solidFill>
                <a:schemeClr val="tx1"/>
              </a:solidFill>
            </a:endParaRPr>
          </a:p>
          <a:p>
            <a:pPr lvl="1">
              <a:lnSpc>
                <a:spcPct val="120000"/>
              </a:lnSpc>
            </a:pPr>
            <a:r>
              <a:rPr lang="en-US" sz="2400" dirty="0">
                <a:solidFill>
                  <a:schemeClr val="tx1"/>
                </a:solidFill>
              </a:rPr>
              <a:t>Data Layer</a:t>
            </a:r>
          </a:p>
        </p:txBody>
      </p:sp>
      <p:sp>
        <p:nvSpPr>
          <p:cNvPr id="2" name="Title 1"/>
          <p:cNvSpPr>
            <a:spLocks noGrp="1"/>
          </p:cNvSpPr>
          <p:nvPr>
            <p:ph type="title"/>
          </p:nvPr>
        </p:nvSpPr>
        <p:spPr/>
        <p:txBody>
          <a:bodyPr>
            <a:normAutofit/>
          </a:bodyPr>
          <a:lstStyle/>
          <a:p>
            <a:r>
              <a:rPr lang="en-US" dirty="0"/>
              <a:t>Three Layers</a:t>
            </a:r>
          </a:p>
        </p:txBody>
      </p:sp>
      <p:pic>
        <p:nvPicPr>
          <p:cNvPr id="4" name="Picture 2">
            <a:extLst>
              <a:ext uri="{FF2B5EF4-FFF2-40B4-BE49-F238E27FC236}">
                <a16:creationId xmlns:a16="http://schemas.microsoft.com/office/drawing/2014/main" id="{21E638C2-F917-4564-8C53-43536605E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83" y="3938930"/>
            <a:ext cx="6772946" cy="218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590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6E5E7A-61B7-487E-BEDD-5E63D09FA2BB}"/>
              </a:ext>
            </a:extLst>
          </p:cNvPr>
          <p:cNvSpPr>
            <a:spLocks noGrp="1"/>
          </p:cNvSpPr>
          <p:nvPr>
            <p:ph idx="1"/>
          </p:nvPr>
        </p:nvSpPr>
        <p:spPr>
          <a:xfrm>
            <a:off x="515980" y="1329709"/>
            <a:ext cx="11189004" cy="4058340"/>
          </a:xfrm>
        </p:spPr>
        <p:txBody>
          <a:bodyPr>
            <a:noAutofit/>
          </a:bodyPr>
          <a:lstStyle/>
          <a:p>
            <a:pPr marL="342900" indent="-342900">
              <a:spcAft>
                <a:spcPts val="600"/>
              </a:spcAft>
              <a:buClr>
                <a:srgbClr val="C00000"/>
              </a:buClr>
              <a:buFont typeface="Webdings" pitchFamily="18" charset="2"/>
              <a:buChar char="4"/>
              <a:defRPr/>
            </a:pPr>
            <a:r>
              <a:rPr lang="en-US" kern="0" dirty="0">
                <a:solidFill>
                  <a:srgbClr val="323232"/>
                </a:solidFill>
              </a:rPr>
              <a:t>APIs written for web-based applications are typically called Web Services</a:t>
            </a:r>
          </a:p>
          <a:p>
            <a:pPr marL="342900" indent="-342900">
              <a:spcAft>
                <a:spcPts val="600"/>
              </a:spcAft>
              <a:buClr>
                <a:srgbClr val="C00000"/>
              </a:buClr>
              <a:buFont typeface="Webdings" pitchFamily="18" charset="2"/>
              <a:buChar char="4"/>
              <a:defRPr/>
            </a:pPr>
            <a:r>
              <a:rPr lang="en-US" kern="0" dirty="0">
                <a:solidFill>
                  <a:srgbClr val="323232"/>
                </a:solidFill>
              </a:rPr>
              <a:t>Two-way communication over http or https</a:t>
            </a:r>
          </a:p>
          <a:p>
            <a:pPr marL="342900" indent="-342900">
              <a:spcAft>
                <a:spcPts val="600"/>
              </a:spcAft>
              <a:buClr>
                <a:srgbClr val="C00000"/>
              </a:buClr>
              <a:buFont typeface="Webdings" pitchFamily="18" charset="2"/>
              <a:buChar char="4"/>
              <a:defRPr/>
            </a:pPr>
            <a:r>
              <a:rPr lang="en-US" kern="0" dirty="0">
                <a:solidFill>
                  <a:srgbClr val="323232"/>
                </a:solidFill>
              </a:rPr>
              <a:t>All Web Services are APIs, but not all APIs are Web Services</a:t>
            </a:r>
          </a:p>
          <a:p>
            <a:pPr marL="342900" indent="-342900">
              <a:spcAft>
                <a:spcPts val="600"/>
              </a:spcAft>
              <a:buClr>
                <a:srgbClr val="C00000"/>
              </a:buClr>
              <a:buFont typeface="Webdings" pitchFamily="18" charset="2"/>
              <a:buChar char="4"/>
              <a:defRPr/>
            </a:pPr>
            <a:r>
              <a:rPr lang="en-US" kern="0" dirty="0">
                <a:solidFill>
                  <a:srgbClr val="323232"/>
                </a:solidFill>
              </a:rPr>
              <a:t>Four Web Services Types</a:t>
            </a:r>
          </a:p>
          <a:p>
            <a:pPr marL="800100" lvl="1" indent="-342900">
              <a:spcAft>
                <a:spcPts val="600"/>
              </a:spcAft>
              <a:buClr>
                <a:srgbClr val="C00000"/>
              </a:buClr>
              <a:buFont typeface="Webdings" pitchFamily="18" charset="2"/>
              <a:buChar char="4"/>
              <a:defRPr/>
            </a:pPr>
            <a:r>
              <a:rPr lang="en-US" sz="2000" kern="0" dirty="0">
                <a:solidFill>
                  <a:srgbClr val="323232"/>
                </a:solidFill>
              </a:rPr>
              <a:t>SOAP (Simple Object Access Protocol)</a:t>
            </a:r>
          </a:p>
          <a:p>
            <a:pPr marL="800100" lvl="1" indent="-342900">
              <a:spcAft>
                <a:spcPts val="600"/>
              </a:spcAft>
              <a:buClr>
                <a:srgbClr val="C00000"/>
              </a:buClr>
              <a:buFont typeface="Webdings" pitchFamily="18" charset="2"/>
              <a:buChar char="4"/>
              <a:defRPr/>
            </a:pPr>
            <a:r>
              <a:rPr lang="en-US" sz="2000" kern="0" dirty="0">
                <a:solidFill>
                  <a:srgbClr val="323232"/>
                </a:solidFill>
              </a:rPr>
              <a:t>XML-RPC</a:t>
            </a:r>
          </a:p>
          <a:p>
            <a:pPr marL="800100" lvl="1" indent="-342900">
              <a:spcAft>
                <a:spcPts val="600"/>
              </a:spcAft>
              <a:buClr>
                <a:srgbClr val="C00000"/>
              </a:buClr>
              <a:buFont typeface="Webdings" pitchFamily="18" charset="2"/>
              <a:buChar char="4"/>
              <a:defRPr/>
            </a:pPr>
            <a:r>
              <a:rPr lang="en-US" sz="2000" kern="0" dirty="0">
                <a:solidFill>
                  <a:srgbClr val="323232"/>
                </a:solidFill>
              </a:rPr>
              <a:t>JSON-RPC</a:t>
            </a:r>
          </a:p>
          <a:p>
            <a:pPr marL="800100" lvl="1" indent="-342900">
              <a:spcAft>
                <a:spcPts val="600"/>
              </a:spcAft>
              <a:buClr>
                <a:srgbClr val="C00000"/>
              </a:buClr>
              <a:buFont typeface="Webdings" pitchFamily="18" charset="2"/>
              <a:buChar char="4"/>
              <a:defRPr/>
            </a:pPr>
            <a:r>
              <a:rPr lang="en-US" sz="2000" kern="0" dirty="0">
                <a:solidFill>
                  <a:srgbClr val="323232"/>
                </a:solidFill>
              </a:rPr>
              <a:t>REST (Representational State Protocol)</a:t>
            </a:r>
          </a:p>
        </p:txBody>
      </p:sp>
      <p:sp>
        <p:nvSpPr>
          <p:cNvPr id="27650" name="Title 6"/>
          <p:cNvSpPr>
            <a:spLocks noGrp="1"/>
          </p:cNvSpPr>
          <p:nvPr>
            <p:ph type="title"/>
          </p:nvPr>
        </p:nvSpPr>
        <p:spPr/>
        <p:txBody>
          <a:bodyPr>
            <a:normAutofit/>
          </a:bodyPr>
          <a:lstStyle/>
          <a:p>
            <a:r>
              <a:rPr lang="en-US" dirty="0"/>
              <a:t>Web Services</a:t>
            </a:r>
          </a:p>
        </p:txBody>
      </p:sp>
    </p:spTree>
    <p:extLst>
      <p:ext uri="{BB962C8B-B14F-4D97-AF65-F5344CB8AC3E}">
        <p14:creationId xmlns:p14="http://schemas.microsoft.com/office/powerpoint/2010/main" val="32173447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SOAP vs. REST</a:t>
            </a:r>
          </a:p>
        </p:txBody>
      </p:sp>
      <p:pic>
        <p:nvPicPr>
          <p:cNvPr id="2050" name="Picture 2">
            <a:extLst>
              <a:ext uri="{FF2B5EF4-FFF2-40B4-BE49-F238E27FC236}">
                <a16:creationId xmlns:a16="http://schemas.microsoft.com/office/drawing/2014/main" id="{FE61BBB3-D8B8-4AE4-B820-26843CECD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800" y="1226888"/>
            <a:ext cx="9753600"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894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6BA5E-F563-4146-BFB4-956D4958FE84}"/>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solidFill>
                  <a:schemeClr val="tx1"/>
                </a:solidFill>
              </a:rPr>
              <a:t>GET:  Retrieves information about a REST resource</a:t>
            </a:r>
          </a:p>
          <a:p>
            <a:pPr marL="342900" indent="-342900">
              <a:buFont typeface="Arial" panose="020B0604020202020204" pitchFamily="34" charset="0"/>
              <a:buChar char="•"/>
            </a:pPr>
            <a:r>
              <a:rPr lang="en-US" dirty="0">
                <a:solidFill>
                  <a:schemeClr val="tx1"/>
                </a:solidFill>
              </a:rPr>
              <a:t>POST:  Create (or update) a REST resource</a:t>
            </a:r>
          </a:p>
          <a:p>
            <a:pPr marL="342900" indent="-342900">
              <a:buFont typeface="Arial" panose="020B0604020202020204" pitchFamily="34" charset="0"/>
              <a:buChar char="•"/>
            </a:pPr>
            <a:r>
              <a:rPr lang="en-US" dirty="0">
                <a:solidFill>
                  <a:schemeClr val="tx1"/>
                </a:solidFill>
              </a:rPr>
              <a:t>PUT / PATCH:  Update (or create) a REST resource</a:t>
            </a:r>
          </a:p>
          <a:p>
            <a:pPr marL="342900" indent="-342900">
              <a:buFont typeface="Arial" panose="020B0604020202020204" pitchFamily="34" charset="0"/>
              <a:buChar char="•"/>
            </a:pPr>
            <a:r>
              <a:rPr lang="en-US" dirty="0">
                <a:solidFill>
                  <a:schemeClr val="tx1"/>
                </a:solidFill>
              </a:rPr>
              <a:t>DELETE:  Delete a REST resource </a:t>
            </a:r>
            <a:endParaRPr lang="en-IE" dirty="0">
              <a:solidFill>
                <a:schemeClr val="tx1"/>
              </a:solidFill>
            </a:endParaRPr>
          </a:p>
          <a:p>
            <a:endParaRPr lang="en-IE" dirty="0"/>
          </a:p>
        </p:txBody>
      </p:sp>
      <p:sp>
        <p:nvSpPr>
          <p:cNvPr id="2" name="Title 1">
            <a:extLst>
              <a:ext uri="{FF2B5EF4-FFF2-40B4-BE49-F238E27FC236}">
                <a16:creationId xmlns:a16="http://schemas.microsoft.com/office/drawing/2014/main" id="{933A7365-7B68-4D5F-B7CF-7637A34B0EDC}"/>
              </a:ext>
            </a:extLst>
          </p:cNvPr>
          <p:cNvSpPr>
            <a:spLocks noGrp="1"/>
          </p:cNvSpPr>
          <p:nvPr>
            <p:ph type="title"/>
          </p:nvPr>
        </p:nvSpPr>
        <p:spPr/>
        <p:txBody>
          <a:bodyPr>
            <a:normAutofit/>
          </a:bodyPr>
          <a:lstStyle/>
          <a:p>
            <a:r>
              <a:rPr lang="en-IE" sz="3600" dirty="0"/>
              <a:t>REST API Methods</a:t>
            </a:r>
          </a:p>
        </p:txBody>
      </p:sp>
    </p:spTree>
    <p:extLst>
      <p:ext uri="{BB962C8B-B14F-4D97-AF65-F5344CB8AC3E}">
        <p14:creationId xmlns:p14="http://schemas.microsoft.com/office/powerpoint/2010/main" val="42215127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6BA5E-F563-4146-BFB4-956D4958FE84}"/>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solidFill>
                  <a:schemeClr val="tx1"/>
                </a:solidFill>
              </a:rPr>
              <a:t>A REST API invocation is represented by a URL</a:t>
            </a:r>
          </a:p>
          <a:p>
            <a:pPr marL="800100" lvl="1" indent="-342900">
              <a:buFont typeface="Arial" panose="020B0604020202020204" pitchFamily="34" charset="0"/>
              <a:buChar char="•"/>
            </a:pPr>
            <a:r>
              <a:rPr lang="en-US" dirty="0">
                <a:solidFill>
                  <a:schemeClr val="tx1"/>
                </a:solidFill>
              </a:rPr>
              <a:t>Protocol</a:t>
            </a:r>
          </a:p>
          <a:p>
            <a:pPr marL="800100" lvl="1" indent="-342900">
              <a:buFont typeface="Arial" panose="020B0604020202020204" pitchFamily="34" charset="0"/>
              <a:buChar char="•"/>
            </a:pPr>
            <a:r>
              <a:rPr lang="en-US" dirty="0">
                <a:solidFill>
                  <a:schemeClr val="tx1"/>
                </a:solidFill>
              </a:rPr>
              <a:t>Server Path (Sometimes call the Host)</a:t>
            </a:r>
          </a:p>
          <a:p>
            <a:pPr marL="800100" lvl="1" indent="-342900">
              <a:buFont typeface="Arial" panose="020B0604020202020204" pitchFamily="34" charset="0"/>
              <a:buChar char="•"/>
            </a:pPr>
            <a:r>
              <a:rPr lang="en-US" dirty="0">
                <a:solidFill>
                  <a:schemeClr val="tx1"/>
                </a:solidFill>
              </a:rPr>
              <a:t>Resource Path or Endpoint </a:t>
            </a:r>
          </a:p>
          <a:p>
            <a:pPr marL="800100" lvl="1" indent="-342900">
              <a:buFont typeface="Arial" panose="020B0604020202020204" pitchFamily="34" charset="0"/>
              <a:buChar char="•"/>
            </a:pPr>
            <a:r>
              <a:rPr lang="en-US" dirty="0">
                <a:solidFill>
                  <a:schemeClr val="tx1"/>
                </a:solidFill>
              </a:rPr>
              <a:t>Optional Query Parameters</a:t>
            </a:r>
            <a:endParaRPr lang="en-IE" dirty="0">
              <a:solidFill>
                <a:schemeClr val="tx1"/>
              </a:solidFill>
            </a:endParaRPr>
          </a:p>
          <a:p>
            <a:endParaRPr lang="en-IE" dirty="0"/>
          </a:p>
        </p:txBody>
      </p:sp>
      <p:sp>
        <p:nvSpPr>
          <p:cNvPr id="2" name="Title 1">
            <a:extLst>
              <a:ext uri="{FF2B5EF4-FFF2-40B4-BE49-F238E27FC236}">
                <a16:creationId xmlns:a16="http://schemas.microsoft.com/office/drawing/2014/main" id="{933A7365-7B68-4D5F-B7CF-7637A34B0EDC}"/>
              </a:ext>
            </a:extLst>
          </p:cNvPr>
          <p:cNvSpPr>
            <a:spLocks noGrp="1"/>
          </p:cNvSpPr>
          <p:nvPr>
            <p:ph type="title"/>
          </p:nvPr>
        </p:nvSpPr>
        <p:spPr/>
        <p:txBody>
          <a:bodyPr>
            <a:normAutofit/>
          </a:bodyPr>
          <a:lstStyle/>
          <a:p>
            <a:r>
              <a:rPr lang="en-IE" sz="3600" dirty="0"/>
              <a:t>REST URL</a:t>
            </a:r>
          </a:p>
        </p:txBody>
      </p:sp>
      <p:sp>
        <p:nvSpPr>
          <p:cNvPr id="4" name="TextBox 3">
            <a:extLst>
              <a:ext uri="{FF2B5EF4-FFF2-40B4-BE49-F238E27FC236}">
                <a16:creationId xmlns:a16="http://schemas.microsoft.com/office/drawing/2014/main" id="{7822CC25-832A-497B-B340-74849E7F20E0}"/>
              </a:ext>
            </a:extLst>
          </p:cNvPr>
          <p:cNvSpPr txBox="1"/>
          <p:nvPr/>
        </p:nvSpPr>
        <p:spPr>
          <a:xfrm>
            <a:off x="302455" y="4171071"/>
            <a:ext cx="11559703" cy="400110"/>
          </a:xfrm>
          <a:prstGeom prst="rect">
            <a:avLst/>
          </a:prstGeom>
          <a:noFill/>
        </p:spPr>
        <p:txBody>
          <a:bodyPr wrap="none" rtlCol="0">
            <a:spAutoFit/>
          </a:bodyPr>
          <a:lstStyle/>
          <a:p>
            <a:r>
              <a:rPr lang="fi-FI" sz="2000" dirty="0"/>
              <a:t>http://api.openweathermap.org/data/2.5/forecast?id=524901&amp;APPID={YOUR API KEY}</a:t>
            </a:r>
            <a:endParaRPr lang="en-US" sz="2000" dirty="0"/>
          </a:p>
        </p:txBody>
      </p:sp>
      <p:sp>
        <p:nvSpPr>
          <p:cNvPr id="6" name="Left Brace 5">
            <a:extLst>
              <a:ext uri="{FF2B5EF4-FFF2-40B4-BE49-F238E27FC236}">
                <a16:creationId xmlns:a16="http://schemas.microsoft.com/office/drawing/2014/main" id="{3B1D19B9-40B8-4769-A75B-E60CF973C7C9}"/>
              </a:ext>
            </a:extLst>
          </p:cNvPr>
          <p:cNvSpPr/>
          <p:nvPr/>
        </p:nvSpPr>
        <p:spPr>
          <a:xfrm rot="16200000">
            <a:off x="2539398" y="3293675"/>
            <a:ext cx="517695" cy="31958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E31BB9A0-2C34-4FDD-A949-3CB5B1B794FF}"/>
              </a:ext>
            </a:extLst>
          </p:cNvPr>
          <p:cNvSpPr/>
          <p:nvPr/>
        </p:nvSpPr>
        <p:spPr>
          <a:xfrm rot="16200000">
            <a:off x="5376767" y="3712738"/>
            <a:ext cx="517695" cy="23576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9BC90E73-F39B-43AC-8B9D-5D9B5B6CA56F}"/>
              </a:ext>
            </a:extLst>
          </p:cNvPr>
          <p:cNvSpPr/>
          <p:nvPr/>
        </p:nvSpPr>
        <p:spPr>
          <a:xfrm rot="16200000">
            <a:off x="8986393" y="2460804"/>
            <a:ext cx="517695" cy="48615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75666B1A-CB38-4702-BBF8-1F407AD37527}"/>
              </a:ext>
            </a:extLst>
          </p:cNvPr>
          <p:cNvSpPr/>
          <p:nvPr/>
        </p:nvSpPr>
        <p:spPr>
          <a:xfrm rot="16200000">
            <a:off x="502980" y="4485792"/>
            <a:ext cx="517695" cy="8115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A33FAAD-7576-4D71-BD08-1255C7DC06B6}"/>
              </a:ext>
            </a:extLst>
          </p:cNvPr>
          <p:cNvSpPr txBox="1"/>
          <p:nvPr/>
        </p:nvSpPr>
        <p:spPr>
          <a:xfrm>
            <a:off x="285697" y="5409028"/>
            <a:ext cx="968663" cy="369332"/>
          </a:xfrm>
          <a:prstGeom prst="rect">
            <a:avLst/>
          </a:prstGeom>
          <a:noFill/>
        </p:spPr>
        <p:txBody>
          <a:bodyPr wrap="none" rtlCol="0">
            <a:spAutoFit/>
          </a:bodyPr>
          <a:lstStyle/>
          <a:p>
            <a:r>
              <a:rPr lang="en-US" dirty="0"/>
              <a:t>Protocol</a:t>
            </a:r>
          </a:p>
        </p:txBody>
      </p:sp>
      <p:sp>
        <p:nvSpPr>
          <p:cNvPr id="11" name="TextBox 10">
            <a:extLst>
              <a:ext uri="{FF2B5EF4-FFF2-40B4-BE49-F238E27FC236}">
                <a16:creationId xmlns:a16="http://schemas.microsoft.com/office/drawing/2014/main" id="{4B6BC325-4935-4C69-8D5A-128BE14BB172}"/>
              </a:ext>
            </a:extLst>
          </p:cNvPr>
          <p:cNvSpPr txBox="1"/>
          <p:nvPr/>
        </p:nvSpPr>
        <p:spPr>
          <a:xfrm>
            <a:off x="2194558" y="5409028"/>
            <a:ext cx="1259512" cy="369332"/>
          </a:xfrm>
          <a:prstGeom prst="rect">
            <a:avLst/>
          </a:prstGeom>
          <a:noFill/>
        </p:spPr>
        <p:txBody>
          <a:bodyPr wrap="none" rtlCol="0">
            <a:spAutoFit/>
          </a:bodyPr>
          <a:lstStyle/>
          <a:p>
            <a:r>
              <a:rPr lang="en-US" dirty="0"/>
              <a:t>Server Path</a:t>
            </a:r>
          </a:p>
        </p:txBody>
      </p:sp>
      <p:sp>
        <p:nvSpPr>
          <p:cNvPr id="12" name="TextBox 11">
            <a:extLst>
              <a:ext uri="{FF2B5EF4-FFF2-40B4-BE49-F238E27FC236}">
                <a16:creationId xmlns:a16="http://schemas.microsoft.com/office/drawing/2014/main" id="{F9E5D36C-B42C-4E00-A22B-3EEFF04A6CBB}"/>
              </a:ext>
            </a:extLst>
          </p:cNvPr>
          <p:cNvSpPr txBox="1"/>
          <p:nvPr/>
        </p:nvSpPr>
        <p:spPr>
          <a:xfrm>
            <a:off x="5050297" y="5409028"/>
            <a:ext cx="1044453" cy="369332"/>
          </a:xfrm>
          <a:prstGeom prst="rect">
            <a:avLst/>
          </a:prstGeom>
          <a:noFill/>
        </p:spPr>
        <p:txBody>
          <a:bodyPr wrap="none" rtlCol="0">
            <a:spAutoFit/>
          </a:bodyPr>
          <a:lstStyle/>
          <a:p>
            <a:r>
              <a:rPr lang="en-US" dirty="0"/>
              <a:t>Resource</a:t>
            </a:r>
          </a:p>
        </p:txBody>
      </p:sp>
      <p:sp>
        <p:nvSpPr>
          <p:cNvPr id="13" name="TextBox 12">
            <a:extLst>
              <a:ext uri="{FF2B5EF4-FFF2-40B4-BE49-F238E27FC236}">
                <a16:creationId xmlns:a16="http://schemas.microsoft.com/office/drawing/2014/main" id="{6CC2CAC9-71F1-42F7-BE33-851C0D1EF1BB}"/>
              </a:ext>
            </a:extLst>
          </p:cNvPr>
          <p:cNvSpPr txBox="1"/>
          <p:nvPr/>
        </p:nvSpPr>
        <p:spPr>
          <a:xfrm>
            <a:off x="7990447" y="5409028"/>
            <a:ext cx="1880451" cy="369332"/>
          </a:xfrm>
          <a:prstGeom prst="rect">
            <a:avLst/>
          </a:prstGeom>
          <a:noFill/>
        </p:spPr>
        <p:txBody>
          <a:bodyPr wrap="none" rtlCol="0">
            <a:spAutoFit/>
          </a:bodyPr>
          <a:lstStyle/>
          <a:p>
            <a:r>
              <a:rPr lang="en-US" dirty="0"/>
              <a:t>Query Parameters</a:t>
            </a:r>
          </a:p>
        </p:txBody>
      </p:sp>
    </p:spTree>
    <p:extLst>
      <p:ext uri="{BB962C8B-B14F-4D97-AF65-F5344CB8AC3E}">
        <p14:creationId xmlns:p14="http://schemas.microsoft.com/office/powerpoint/2010/main" val="30259218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6BA5E-F563-4146-BFB4-956D4958FE84}"/>
              </a:ext>
            </a:extLst>
          </p:cNvPr>
          <p:cNvSpPr>
            <a:spLocks noGrp="1"/>
          </p:cNvSpPr>
          <p:nvPr>
            <p:ph idx="1"/>
          </p:nvPr>
        </p:nvSpPr>
        <p:spPr>
          <a:xfrm>
            <a:off x="501498" y="1425975"/>
            <a:ext cx="11189004" cy="4058340"/>
          </a:xfrm>
        </p:spPr>
        <p:txBody>
          <a:bodyPr>
            <a:normAutofit/>
          </a:bodyPr>
          <a:lstStyle/>
          <a:p>
            <a:pPr marL="342900" indent="-342900">
              <a:buFont typeface="Arial" panose="020B0604020202020204" pitchFamily="34" charset="0"/>
              <a:buChar char="•"/>
            </a:pPr>
            <a:r>
              <a:rPr lang="en-US" sz="2800" dirty="0">
                <a:solidFill>
                  <a:schemeClr val="tx1"/>
                </a:solidFill>
              </a:rPr>
              <a:t>Everything after the “?”</a:t>
            </a:r>
          </a:p>
          <a:p>
            <a:pPr marL="342900" indent="-342900">
              <a:buFont typeface="Arial" panose="020B0604020202020204" pitchFamily="34" charset="0"/>
              <a:buChar char="•"/>
            </a:pPr>
            <a:r>
              <a:rPr lang="en-US" sz="2800" dirty="0">
                <a:solidFill>
                  <a:schemeClr val="tx1"/>
                </a:solidFill>
              </a:rPr>
              <a:t>Parameters separated by a “&amp;”</a:t>
            </a:r>
          </a:p>
          <a:p>
            <a:pPr marL="342900" indent="-342900">
              <a:buFont typeface="Arial" panose="020B0604020202020204" pitchFamily="34" charset="0"/>
              <a:buChar char="•"/>
            </a:pPr>
            <a:r>
              <a:rPr lang="en-US" sz="2800" dirty="0">
                <a:solidFill>
                  <a:schemeClr val="tx1"/>
                </a:solidFill>
              </a:rPr>
              <a:t>Must be URL Encoded</a:t>
            </a:r>
          </a:p>
          <a:p>
            <a:pPr marL="800100" lvl="1" indent="-342900">
              <a:buFont typeface="Arial" panose="020B0604020202020204" pitchFamily="34" charset="0"/>
              <a:buChar char="•"/>
            </a:pPr>
            <a:r>
              <a:rPr lang="en-US" sz="2800" dirty="0">
                <a:solidFill>
                  <a:schemeClr val="tx1"/>
                </a:solidFill>
              </a:rPr>
              <a:t>%2B = +</a:t>
            </a:r>
          </a:p>
          <a:p>
            <a:pPr marL="800100" lvl="1" indent="-342900">
              <a:buFont typeface="Arial" panose="020B0604020202020204" pitchFamily="34" charset="0"/>
              <a:buChar char="•"/>
            </a:pPr>
            <a:r>
              <a:rPr lang="en-US" sz="2800" dirty="0">
                <a:solidFill>
                  <a:schemeClr val="tx1"/>
                </a:solidFill>
              </a:rPr>
              <a:t>%21 = !</a:t>
            </a:r>
          </a:p>
          <a:p>
            <a:pPr marL="800100" lvl="1" indent="-342900">
              <a:buFont typeface="Arial" panose="020B0604020202020204" pitchFamily="34" charset="0"/>
              <a:buChar char="•"/>
            </a:pPr>
            <a:r>
              <a:rPr lang="en-US" sz="2800" dirty="0">
                <a:solidFill>
                  <a:schemeClr val="tx1"/>
                </a:solidFill>
              </a:rPr>
              <a:t>%26 = &amp;</a:t>
            </a:r>
          </a:p>
          <a:p>
            <a:pPr marL="342900" indent="-342900">
              <a:buFont typeface="Arial" panose="020B0604020202020204" pitchFamily="34" charset="0"/>
              <a:buChar char="•"/>
            </a:pPr>
            <a:endParaRPr lang="en-US" dirty="0"/>
          </a:p>
          <a:p>
            <a:endParaRPr lang="en-IE" dirty="0"/>
          </a:p>
        </p:txBody>
      </p:sp>
      <p:sp>
        <p:nvSpPr>
          <p:cNvPr id="2" name="Title 1">
            <a:extLst>
              <a:ext uri="{FF2B5EF4-FFF2-40B4-BE49-F238E27FC236}">
                <a16:creationId xmlns:a16="http://schemas.microsoft.com/office/drawing/2014/main" id="{933A7365-7B68-4D5F-B7CF-7637A34B0EDC}"/>
              </a:ext>
            </a:extLst>
          </p:cNvPr>
          <p:cNvSpPr>
            <a:spLocks noGrp="1"/>
          </p:cNvSpPr>
          <p:nvPr>
            <p:ph type="title"/>
          </p:nvPr>
        </p:nvSpPr>
        <p:spPr/>
        <p:txBody>
          <a:bodyPr>
            <a:normAutofit/>
          </a:bodyPr>
          <a:lstStyle/>
          <a:p>
            <a:r>
              <a:rPr lang="en-IE" sz="3600" dirty="0"/>
              <a:t>Query Parameters </a:t>
            </a:r>
          </a:p>
        </p:txBody>
      </p:sp>
      <p:sp>
        <p:nvSpPr>
          <p:cNvPr id="5" name="TextBox 4">
            <a:extLst>
              <a:ext uri="{FF2B5EF4-FFF2-40B4-BE49-F238E27FC236}">
                <a16:creationId xmlns:a16="http://schemas.microsoft.com/office/drawing/2014/main" id="{FEEACCB0-92B5-42CA-AA10-A3CDADA98FB6}"/>
              </a:ext>
            </a:extLst>
          </p:cNvPr>
          <p:cNvSpPr txBox="1"/>
          <p:nvPr/>
        </p:nvSpPr>
        <p:spPr>
          <a:xfrm>
            <a:off x="397725" y="4508695"/>
            <a:ext cx="11486271" cy="923330"/>
          </a:xfrm>
          <a:prstGeom prst="rect">
            <a:avLst/>
          </a:prstGeom>
          <a:noFill/>
        </p:spPr>
        <p:txBody>
          <a:bodyPr wrap="square" rtlCol="0">
            <a:spAutoFit/>
          </a:bodyPr>
          <a:lstStyle/>
          <a:p>
            <a:r>
              <a:rPr lang="en-US" dirty="0"/>
              <a:t>https://api.zang.io/v2/Accounts/AC777c3e324c2be6245e6948afb51b4235/Calls.json</a:t>
            </a:r>
            <a:r>
              <a:rPr lang="en-US" dirty="0">
                <a:solidFill>
                  <a:srgbClr val="C00000"/>
                </a:solidFill>
              </a:rPr>
              <a:t>?To=%2B16512307245</a:t>
            </a:r>
            <a:r>
              <a:rPr lang="en-US" dirty="0">
                <a:solidFill>
                  <a:srgbClr val="0070C0"/>
                </a:solidFill>
              </a:rPr>
              <a:t>&amp;</a:t>
            </a:r>
            <a:r>
              <a:rPr lang="en-US" dirty="0">
                <a:solidFill>
                  <a:srgbClr val="C00000"/>
                </a:solidFill>
              </a:rPr>
              <a:t>From=%2B19498008287</a:t>
            </a:r>
            <a:r>
              <a:rPr lang="en-US" dirty="0">
                <a:solidFill>
                  <a:srgbClr val="0070C0"/>
                </a:solidFill>
              </a:rPr>
              <a:t>&amp;</a:t>
            </a:r>
            <a:r>
              <a:rPr lang="en-US" dirty="0">
                <a:solidFill>
                  <a:srgbClr val="C00000"/>
                </a:solidFill>
              </a:rPr>
              <a:t>Url=http%3A%2F%2Fcloud.zang.io%2Fdata%2Finboundxml%2Fdd6b5eda71efcdc7a1c2b41159b0a76bb08fa5c6</a:t>
            </a:r>
          </a:p>
        </p:txBody>
      </p:sp>
      <p:sp>
        <p:nvSpPr>
          <p:cNvPr id="14" name="TextBox 13">
            <a:extLst>
              <a:ext uri="{FF2B5EF4-FFF2-40B4-BE49-F238E27FC236}">
                <a16:creationId xmlns:a16="http://schemas.microsoft.com/office/drawing/2014/main" id="{3E82BC6E-71A9-40D2-A27C-CF192B75DA60}"/>
              </a:ext>
            </a:extLst>
          </p:cNvPr>
          <p:cNvSpPr txBox="1"/>
          <p:nvPr/>
        </p:nvSpPr>
        <p:spPr>
          <a:xfrm>
            <a:off x="3073790" y="5648178"/>
            <a:ext cx="4661854" cy="461665"/>
          </a:xfrm>
          <a:prstGeom prst="rect">
            <a:avLst/>
          </a:prstGeom>
          <a:noFill/>
        </p:spPr>
        <p:txBody>
          <a:bodyPr wrap="none" rtlCol="0">
            <a:spAutoFit/>
          </a:bodyPr>
          <a:lstStyle/>
          <a:p>
            <a:r>
              <a:rPr lang="en-US" sz="2400" dirty="0"/>
              <a:t>%2B16512307346  = +16512307346</a:t>
            </a:r>
          </a:p>
        </p:txBody>
      </p:sp>
    </p:spTree>
    <p:extLst>
      <p:ext uri="{BB962C8B-B14F-4D97-AF65-F5344CB8AC3E}">
        <p14:creationId xmlns:p14="http://schemas.microsoft.com/office/powerpoint/2010/main" val="42012863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0E92F4-CDA7-493D-8F5B-3CCFF6E73DF4}"/>
              </a:ext>
            </a:extLst>
          </p:cNvPr>
          <p:cNvSpPr>
            <a:spLocks noGrp="1"/>
          </p:cNvSpPr>
          <p:nvPr>
            <p:ph idx="1"/>
          </p:nvPr>
        </p:nvSpPr>
        <p:spPr/>
        <p:txBody>
          <a:bodyPr/>
          <a:lstStyle/>
          <a:p>
            <a:r>
              <a:rPr lang="en-US" sz="2800" dirty="0">
                <a:solidFill>
                  <a:schemeClr val="tx1"/>
                </a:solidFill>
              </a:rPr>
              <a:t>Content-type and Accept define the type(s) of data your application is sending and willing to receive</a:t>
            </a:r>
          </a:p>
          <a:p>
            <a:pPr lvl="1"/>
            <a:r>
              <a:rPr lang="en-US" sz="2400" dirty="0">
                <a:solidFill>
                  <a:schemeClr val="tx1"/>
                </a:solidFill>
              </a:rPr>
              <a:t>application/json</a:t>
            </a:r>
          </a:p>
          <a:p>
            <a:pPr lvl="1"/>
            <a:r>
              <a:rPr lang="en-US" sz="2400" dirty="0">
                <a:solidFill>
                  <a:schemeClr val="tx1"/>
                </a:solidFill>
              </a:rPr>
              <a:t>application/xml</a:t>
            </a:r>
          </a:p>
          <a:p>
            <a:pPr lvl="1"/>
            <a:r>
              <a:rPr lang="en-US" sz="2400" dirty="0">
                <a:solidFill>
                  <a:schemeClr val="tx1"/>
                </a:solidFill>
              </a:rPr>
              <a:t>text/plain</a:t>
            </a:r>
          </a:p>
          <a:p>
            <a:r>
              <a:rPr lang="en-US" sz="2800" dirty="0">
                <a:solidFill>
                  <a:schemeClr val="tx1"/>
                </a:solidFill>
              </a:rPr>
              <a:t>Accept can contain more than one type</a:t>
            </a:r>
          </a:p>
          <a:p>
            <a:pPr lvl="1"/>
            <a:r>
              <a:rPr lang="en-US" sz="2400" dirty="0">
                <a:solidFill>
                  <a:schemeClr val="tx1"/>
                </a:solidFill>
              </a:rPr>
              <a:t>E.g. Accept: application/json, application/xml</a:t>
            </a:r>
          </a:p>
        </p:txBody>
      </p:sp>
      <p:sp>
        <p:nvSpPr>
          <p:cNvPr id="2" name="Title 1">
            <a:extLst>
              <a:ext uri="{FF2B5EF4-FFF2-40B4-BE49-F238E27FC236}">
                <a16:creationId xmlns:a16="http://schemas.microsoft.com/office/drawing/2014/main" id="{4A54F0B7-72BA-4D41-8745-E4B24D2F1D31}"/>
              </a:ext>
            </a:extLst>
          </p:cNvPr>
          <p:cNvSpPr>
            <a:spLocks noGrp="1"/>
          </p:cNvSpPr>
          <p:nvPr>
            <p:ph type="title"/>
          </p:nvPr>
        </p:nvSpPr>
        <p:spPr/>
        <p:txBody>
          <a:bodyPr/>
          <a:lstStyle/>
          <a:p>
            <a:r>
              <a:rPr lang="en-US" dirty="0"/>
              <a:t>Content </a:t>
            </a:r>
          </a:p>
        </p:txBody>
      </p:sp>
    </p:spTree>
    <p:extLst>
      <p:ext uri="{BB962C8B-B14F-4D97-AF65-F5344CB8AC3E}">
        <p14:creationId xmlns:p14="http://schemas.microsoft.com/office/powerpoint/2010/main" val="28933949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1EECF8-B28D-4ED5-B6F3-0CD054596D52}"/>
              </a:ext>
            </a:extLst>
          </p:cNvPr>
          <p:cNvSpPr>
            <a:spLocks noGrp="1"/>
          </p:cNvSpPr>
          <p:nvPr>
            <p:ph idx="1"/>
          </p:nvPr>
        </p:nvSpPr>
        <p:spPr>
          <a:xfrm>
            <a:off x="487016" y="1332884"/>
            <a:ext cx="11189004" cy="4058340"/>
          </a:xfrm>
        </p:spPr>
        <p:txBody>
          <a:bodyPr>
            <a:normAutofit fontScale="25000" lnSpcReduction="20000"/>
          </a:bodyPr>
          <a:lstStyle/>
          <a:p>
            <a:r>
              <a:rPr lang="en-US" sz="11200" dirty="0">
                <a:solidFill>
                  <a:schemeClr val="tx1"/>
                </a:solidFill>
              </a:rPr>
              <a:t>Java Script Object Notation</a:t>
            </a:r>
          </a:p>
          <a:p>
            <a:r>
              <a:rPr lang="en-US" sz="11200" dirty="0">
                <a:solidFill>
                  <a:schemeClr val="tx1"/>
                </a:solidFill>
              </a:rPr>
              <a:t>A text-based way to store and transmit structured data</a:t>
            </a:r>
          </a:p>
          <a:p>
            <a:r>
              <a:rPr lang="en-US" sz="11200" dirty="0">
                <a:solidFill>
                  <a:schemeClr val="tx1"/>
                </a:solidFill>
              </a:rPr>
              <a:t>Lots of advantages:</a:t>
            </a:r>
          </a:p>
          <a:p>
            <a:pPr lvl="1"/>
            <a:r>
              <a:rPr lang="en-US" sz="9600" dirty="0">
                <a:solidFill>
                  <a:schemeClr val="tx1"/>
                </a:solidFill>
              </a:rPr>
              <a:t>It’s compact</a:t>
            </a:r>
          </a:p>
          <a:p>
            <a:pPr lvl="1"/>
            <a:r>
              <a:rPr lang="en-US" sz="9600" dirty="0">
                <a:solidFill>
                  <a:schemeClr val="tx1"/>
                </a:solidFill>
              </a:rPr>
              <a:t>It’s easy for both computers and people to read and write</a:t>
            </a:r>
          </a:p>
          <a:p>
            <a:pPr lvl="1"/>
            <a:r>
              <a:rPr lang="en-US" sz="9600" dirty="0">
                <a:solidFill>
                  <a:schemeClr val="tx1"/>
                </a:solidFill>
              </a:rPr>
              <a:t>It maps very easily onto the data structures used by most programming languages (numbers, strings, Booleans, nulls, arrays, and associative arrays)</a:t>
            </a:r>
          </a:p>
          <a:p>
            <a:pPr lvl="1"/>
            <a:r>
              <a:rPr lang="en-US" sz="9600" dirty="0">
                <a:solidFill>
                  <a:schemeClr val="tx1"/>
                </a:solidFill>
              </a:rPr>
              <a:t>Nearly all programming languages contain functions or libraries that can read and write JSON structures</a:t>
            </a:r>
          </a:p>
          <a:p>
            <a:pPr lvl="1"/>
            <a:endParaRPr lang="en-US" dirty="0"/>
          </a:p>
        </p:txBody>
      </p:sp>
      <p:sp>
        <p:nvSpPr>
          <p:cNvPr id="2" name="Title 1">
            <a:extLst>
              <a:ext uri="{FF2B5EF4-FFF2-40B4-BE49-F238E27FC236}">
                <a16:creationId xmlns:a16="http://schemas.microsoft.com/office/drawing/2014/main" id="{933A7365-7B68-4D5F-B7CF-7637A34B0EDC}"/>
              </a:ext>
            </a:extLst>
          </p:cNvPr>
          <p:cNvSpPr>
            <a:spLocks noGrp="1"/>
          </p:cNvSpPr>
          <p:nvPr>
            <p:ph type="title"/>
          </p:nvPr>
        </p:nvSpPr>
        <p:spPr/>
        <p:txBody>
          <a:bodyPr>
            <a:normAutofit/>
          </a:bodyPr>
          <a:lstStyle/>
          <a:p>
            <a:r>
              <a:rPr lang="en-IE" sz="3600" dirty="0"/>
              <a:t>JSON</a:t>
            </a:r>
          </a:p>
        </p:txBody>
      </p:sp>
    </p:spTree>
    <p:extLst>
      <p:ext uri="{BB962C8B-B14F-4D97-AF65-F5344CB8AC3E}">
        <p14:creationId xmlns:p14="http://schemas.microsoft.com/office/powerpoint/2010/main" val="35894012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7365-7B68-4D5F-B7CF-7637A34B0EDC}"/>
              </a:ext>
            </a:extLst>
          </p:cNvPr>
          <p:cNvSpPr>
            <a:spLocks noGrp="1"/>
          </p:cNvSpPr>
          <p:nvPr>
            <p:ph type="title"/>
          </p:nvPr>
        </p:nvSpPr>
        <p:spPr/>
        <p:txBody>
          <a:bodyPr>
            <a:normAutofit/>
          </a:bodyPr>
          <a:lstStyle/>
          <a:p>
            <a:r>
              <a:rPr lang="en-IE" sz="3600" dirty="0"/>
              <a:t>JSON</a:t>
            </a:r>
          </a:p>
        </p:txBody>
      </p:sp>
      <p:sp>
        <p:nvSpPr>
          <p:cNvPr id="6" name="TextBox 5">
            <a:extLst>
              <a:ext uri="{FF2B5EF4-FFF2-40B4-BE49-F238E27FC236}">
                <a16:creationId xmlns:a16="http://schemas.microsoft.com/office/drawing/2014/main" id="{DC006204-3E01-4EE5-BD0B-F927CED169AD}"/>
              </a:ext>
            </a:extLst>
          </p:cNvPr>
          <p:cNvSpPr txBox="1"/>
          <p:nvPr/>
        </p:nvSpPr>
        <p:spPr>
          <a:xfrm>
            <a:off x="1807200" y="1286976"/>
            <a:ext cx="7567200" cy="5170646"/>
          </a:xfrm>
          <a:prstGeom prst="rect">
            <a:avLst/>
          </a:prstGeom>
          <a:noFill/>
        </p:spPr>
        <p:txBody>
          <a:bodyPr wrap="square" rtlCol="0">
            <a:spAutoFit/>
          </a:bodyPr>
          <a:lstStyle/>
          <a:p>
            <a:r>
              <a:rPr lang="en-US" sz="2400" dirty="0"/>
              <a:t>{</a:t>
            </a:r>
          </a:p>
          <a:p>
            <a:r>
              <a:rPr lang="en-US" sz="2400" dirty="0"/>
              <a:t>  "topic": {</a:t>
            </a:r>
          </a:p>
          <a:p>
            <a:r>
              <a:rPr lang="en-US" sz="2400" dirty="0"/>
              <a:t>    "id": null,</a:t>
            </a:r>
          </a:p>
          <a:p>
            <a:r>
              <a:rPr lang="en-US" sz="2400" dirty="0"/>
              <a:t>    "title": "Test space",</a:t>
            </a:r>
          </a:p>
          <a:p>
            <a:r>
              <a:rPr lang="en-US" sz="2400" dirty="0"/>
              <a:t>    "description": "Built from an API call",</a:t>
            </a:r>
          </a:p>
          <a:p>
            <a:r>
              <a:rPr lang="en-US" sz="2400" dirty="0"/>
              <a:t>    "type": "group"</a:t>
            </a:r>
          </a:p>
          <a:p>
            <a:r>
              <a:rPr lang="en-US" sz="2400" dirty="0"/>
              <a:t>  },</a:t>
            </a:r>
          </a:p>
          <a:p>
            <a:r>
              <a:rPr lang="en-US" sz="2400" dirty="0"/>
              <a:t>  "invitees": [{</a:t>
            </a:r>
          </a:p>
          <a:p>
            <a:r>
              <a:rPr lang="en-US" sz="2400" dirty="0"/>
              <a:t>    "</a:t>
            </a:r>
            <a:r>
              <a:rPr lang="en-US" sz="2400" dirty="0" err="1"/>
              <a:t>inviteeType</a:t>
            </a:r>
            <a:r>
              <a:rPr lang="en-US" sz="2400" dirty="0"/>
              <a:t>": "email",</a:t>
            </a:r>
          </a:p>
          <a:p>
            <a:r>
              <a:rPr lang="en-US" sz="2400" dirty="0"/>
              <a:t>    "invitee": "ajprokop@gmail.com",</a:t>
            </a:r>
          </a:p>
          <a:p>
            <a:r>
              <a:rPr lang="en-US" sz="2400" dirty="0"/>
              <a:t>    "role": "member"</a:t>
            </a:r>
          </a:p>
          <a:p>
            <a:r>
              <a:rPr lang="en-US" sz="2400" dirty="0"/>
              <a:t>  }]</a:t>
            </a:r>
          </a:p>
          <a:p>
            <a:r>
              <a:rPr lang="en-US" sz="2400" dirty="0"/>
              <a:t>}</a:t>
            </a:r>
          </a:p>
          <a:p>
            <a:endParaRPr lang="en-US" dirty="0"/>
          </a:p>
        </p:txBody>
      </p:sp>
    </p:spTree>
    <p:extLst>
      <p:ext uri="{BB962C8B-B14F-4D97-AF65-F5344CB8AC3E}">
        <p14:creationId xmlns:p14="http://schemas.microsoft.com/office/powerpoint/2010/main" val="32658452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EF45CE-29D5-49B6-A998-0C9440B2E124}"/>
              </a:ext>
            </a:extLst>
          </p:cNvPr>
          <p:cNvSpPr>
            <a:spLocks noGrp="1"/>
          </p:cNvSpPr>
          <p:nvPr>
            <p:ph idx="1"/>
          </p:nvPr>
        </p:nvSpPr>
        <p:spPr/>
        <p:txBody>
          <a:bodyPr>
            <a:normAutofit/>
          </a:bodyPr>
          <a:lstStyle/>
          <a:p>
            <a:r>
              <a:rPr lang="en-US" sz="3600" dirty="0">
                <a:solidFill>
                  <a:schemeClr val="tx1"/>
                </a:solidFill>
              </a:rPr>
              <a:t>None</a:t>
            </a:r>
          </a:p>
          <a:p>
            <a:r>
              <a:rPr lang="en-US" sz="3600" dirty="0">
                <a:solidFill>
                  <a:schemeClr val="tx1"/>
                </a:solidFill>
              </a:rPr>
              <a:t>Basic</a:t>
            </a:r>
          </a:p>
          <a:p>
            <a:r>
              <a:rPr lang="en-US" sz="3600" dirty="0">
                <a:solidFill>
                  <a:schemeClr val="tx1"/>
                </a:solidFill>
              </a:rPr>
              <a:t>Custom</a:t>
            </a:r>
          </a:p>
          <a:p>
            <a:r>
              <a:rPr lang="en-US" sz="3600" dirty="0">
                <a:solidFill>
                  <a:schemeClr val="tx1"/>
                </a:solidFill>
              </a:rPr>
              <a:t>OAuth2</a:t>
            </a:r>
          </a:p>
        </p:txBody>
      </p:sp>
      <p:sp>
        <p:nvSpPr>
          <p:cNvPr id="2" name="Title 1">
            <a:extLst>
              <a:ext uri="{FF2B5EF4-FFF2-40B4-BE49-F238E27FC236}">
                <a16:creationId xmlns:a16="http://schemas.microsoft.com/office/drawing/2014/main" id="{706C1AF6-5235-4F3F-A170-444C6B43C443}"/>
              </a:ext>
            </a:extLst>
          </p:cNvPr>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65414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DE3B4CA-E055-A84C-977F-924696C81437}"/>
              </a:ext>
            </a:extLst>
          </p:cNvPr>
          <p:cNvSpPr>
            <a:spLocks noGrp="1"/>
          </p:cNvSpPr>
          <p:nvPr>
            <p:ph type="body" idx="1"/>
          </p:nvPr>
        </p:nvSpPr>
        <p:spPr/>
        <p:txBody>
          <a:bodyPr/>
          <a:lstStyle/>
          <a:p>
            <a:r>
              <a:rPr lang="en-US" dirty="0"/>
              <a:t>Purpose</a:t>
            </a:r>
          </a:p>
        </p:txBody>
      </p:sp>
      <p:sp>
        <p:nvSpPr>
          <p:cNvPr id="3" name="Marcador de contenido 2">
            <a:extLst>
              <a:ext uri="{FF2B5EF4-FFF2-40B4-BE49-F238E27FC236}">
                <a16:creationId xmlns:a16="http://schemas.microsoft.com/office/drawing/2014/main" id="{C7AEF47D-2969-0D4F-ADAC-96C9AA1F4D70}"/>
              </a:ext>
            </a:extLst>
          </p:cNvPr>
          <p:cNvSpPr>
            <a:spLocks noGrp="1"/>
          </p:cNvSpPr>
          <p:nvPr>
            <p:ph sz="half" idx="2"/>
          </p:nvPr>
        </p:nvSpPr>
        <p:spPr>
          <a:xfrm>
            <a:off x="487018" y="2389215"/>
            <a:ext cx="4408398" cy="4019536"/>
          </a:xfrm>
        </p:spPr>
        <p:txBody>
          <a:bodyPr>
            <a:normAutofit/>
          </a:bodyPr>
          <a:lstStyle/>
          <a:p>
            <a:pPr marL="0" indent="0">
              <a:lnSpc>
                <a:spcPct val="150000"/>
              </a:lnSpc>
              <a:buNone/>
            </a:pPr>
            <a:r>
              <a:rPr lang="en-US" sz="2000" dirty="0"/>
              <a:t>Technology for Beginners is a periodic technical transfer session which addresses a  specific technology area currently in use in the telecommunications marketplace in general, and in Avaya OneCloud solutions in particular. </a:t>
            </a:r>
          </a:p>
        </p:txBody>
      </p:sp>
      <p:sp>
        <p:nvSpPr>
          <p:cNvPr id="4" name="Título 3">
            <a:extLst>
              <a:ext uri="{FF2B5EF4-FFF2-40B4-BE49-F238E27FC236}">
                <a16:creationId xmlns:a16="http://schemas.microsoft.com/office/drawing/2014/main" id="{F0034F87-7BAA-A240-BF86-5D2A5231AFF1}"/>
              </a:ext>
            </a:extLst>
          </p:cNvPr>
          <p:cNvSpPr>
            <a:spLocks noGrp="1"/>
          </p:cNvSpPr>
          <p:nvPr>
            <p:ph type="title"/>
          </p:nvPr>
        </p:nvSpPr>
        <p:spPr/>
        <p:txBody>
          <a:bodyPr>
            <a:normAutofit/>
          </a:bodyPr>
          <a:lstStyle/>
          <a:p>
            <a:r>
              <a:rPr lang="en-US" sz="2400" dirty="0"/>
              <a:t>Technology for Beginners</a:t>
            </a:r>
          </a:p>
        </p:txBody>
      </p:sp>
      <p:sp>
        <p:nvSpPr>
          <p:cNvPr id="5" name="Marcador de contenido 4">
            <a:extLst>
              <a:ext uri="{FF2B5EF4-FFF2-40B4-BE49-F238E27FC236}">
                <a16:creationId xmlns:a16="http://schemas.microsoft.com/office/drawing/2014/main" id="{B856B6AF-0B44-1644-BA4B-6BE19C9FCCF2}"/>
              </a:ext>
            </a:extLst>
          </p:cNvPr>
          <p:cNvSpPr>
            <a:spLocks noGrp="1"/>
          </p:cNvSpPr>
          <p:nvPr>
            <p:ph sz="quarter" idx="12"/>
          </p:nvPr>
        </p:nvSpPr>
        <p:spPr>
          <a:xfrm>
            <a:off x="5301574" y="208723"/>
            <a:ext cx="6423660" cy="6033052"/>
          </a:xfrm>
        </p:spPr>
        <p:txBody>
          <a:bodyPr>
            <a:normAutofit/>
          </a:bodyPr>
          <a:lstStyle/>
          <a:p>
            <a:r>
              <a:rPr lang="en-US" u="sng" dirty="0"/>
              <a:t>Past and Future Sessions</a:t>
            </a:r>
          </a:p>
          <a:p>
            <a:endParaRPr lang="en-US" u="sng" dirty="0"/>
          </a:p>
          <a:p>
            <a:pPr algn="l"/>
            <a:r>
              <a:rPr lang="en-US" sz="1600" dirty="0"/>
              <a:t>June 17, 2020:  “</a:t>
            </a:r>
            <a:r>
              <a:rPr lang="en-US" sz="1600" dirty="0">
                <a:hlinkClick r:id="rId2"/>
              </a:rPr>
              <a:t>WebRTC for Beginners</a:t>
            </a:r>
            <a:r>
              <a:rPr lang="en-US" sz="1600" dirty="0"/>
              <a:t>” with Barry O’Connor, Senior Product Manager, Unified Communications and Applications</a:t>
            </a:r>
          </a:p>
          <a:p>
            <a:pPr algn="l"/>
            <a:endParaRPr lang="en-US" sz="1600" dirty="0"/>
          </a:p>
          <a:p>
            <a:pPr algn="l"/>
            <a:r>
              <a:rPr lang="en-US" sz="1600" dirty="0"/>
              <a:t>September 3, 2020:  “</a:t>
            </a:r>
            <a:r>
              <a:rPr lang="en-US" sz="1600" dirty="0">
                <a:hlinkClick r:id="rId3"/>
              </a:rPr>
              <a:t>APIs for Beginners</a:t>
            </a:r>
            <a:r>
              <a:rPr lang="en-US" sz="1600" dirty="0"/>
              <a:t>” with Andrew Prokop, Client Experience Innovation Engineer</a:t>
            </a:r>
          </a:p>
          <a:p>
            <a:pPr algn="l"/>
            <a:endParaRPr lang="en-US" sz="1600" dirty="0"/>
          </a:p>
          <a:p>
            <a:pPr algn="l"/>
            <a:r>
              <a:rPr lang="en-US" sz="1600" dirty="0"/>
              <a:t>Upcoming: “Containerization for Beginners” with Amit Mishra, Senior Software Director</a:t>
            </a:r>
          </a:p>
        </p:txBody>
      </p:sp>
    </p:spTree>
    <p:extLst>
      <p:ext uri="{BB962C8B-B14F-4D97-AF65-F5344CB8AC3E}">
        <p14:creationId xmlns:p14="http://schemas.microsoft.com/office/powerpoint/2010/main" val="2475775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1AF6-5235-4F3F-A170-444C6B43C443}"/>
              </a:ext>
            </a:extLst>
          </p:cNvPr>
          <p:cNvSpPr>
            <a:spLocks noGrp="1"/>
          </p:cNvSpPr>
          <p:nvPr>
            <p:ph type="title"/>
          </p:nvPr>
        </p:nvSpPr>
        <p:spPr/>
        <p:txBody>
          <a:bodyPr/>
          <a:lstStyle/>
          <a:p>
            <a:r>
              <a:rPr lang="en-US" dirty="0"/>
              <a:t>OAuth2</a:t>
            </a:r>
          </a:p>
        </p:txBody>
      </p:sp>
      <p:pic>
        <p:nvPicPr>
          <p:cNvPr id="3074" name="Picture 2" descr="Abstract Protocol Flow">
            <a:extLst>
              <a:ext uri="{FF2B5EF4-FFF2-40B4-BE49-F238E27FC236}">
                <a16:creationId xmlns:a16="http://schemas.microsoft.com/office/drawing/2014/main" id="{095A4388-8CB0-42AB-97D2-B7C07614C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438" y="1332884"/>
            <a:ext cx="7137708" cy="473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44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C03F-9F22-4DAF-8568-7A703E06879F}"/>
              </a:ext>
            </a:extLst>
          </p:cNvPr>
          <p:cNvSpPr>
            <a:spLocks noGrp="1"/>
          </p:cNvSpPr>
          <p:nvPr>
            <p:ph type="title"/>
          </p:nvPr>
        </p:nvSpPr>
        <p:spPr/>
        <p:txBody>
          <a:bodyPr/>
          <a:lstStyle/>
          <a:p>
            <a:r>
              <a:rPr lang="en-US" dirty="0"/>
              <a:t>OAuth2</a:t>
            </a:r>
          </a:p>
        </p:txBody>
      </p:sp>
      <p:pic>
        <p:nvPicPr>
          <p:cNvPr id="4098" name="Picture 2" descr="OAuth app permission">
            <a:extLst>
              <a:ext uri="{FF2B5EF4-FFF2-40B4-BE49-F238E27FC236}">
                <a16:creationId xmlns:a16="http://schemas.microsoft.com/office/drawing/2014/main" id="{DE0D722E-D9B2-4FD9-973D-84499AF1A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511" y="414129"/>
            <a:ext cx="5124375" cy="602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4340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7365-7B68-4D5F-B7CF-7637A34B0EDC}"/>
              </a:ext>
            </a:extLst>
          </p:cNvPr>
          <p:cNvSpPr>
            <a:spLocks noGrp="1"/>
          </p:cNvSpPr>
          <p:nvPr>
            <p:ph type="title"/>
          </p:nvPr>
        </p:nvSpPr>
        <p:spPr/>
        <p:txBody>
          <a:bodyPr>
            <a:normAutofit/>
          </a:bodyPr>
          <a:lstStyle/>
          <a:p>
            <a:r>
              <a:rPr lang="en-IE" sz="3600" dirty="0"/>
              <a:t>Putting it all Together</a:t>
            </a:r>
          </a:p>
        </p:txBody>
      </p:sp>
      <p:sp>
        <p:nvSpPr>
          <p:cNvPr id="6" name="Rectangle 5">
            <a:extLst>
              <a:ext uri="{FF2B5EF4-FFF2-40B4-BE49-F238E27FC236}">
                <a16:creationId xmlns:a16="http://schemas.microsoft.com/office/drawing/2014/main" id="{EFB6FFE3-9B6F-448A-9CD3-94DE0CAB05D5}"/>
              </a:ext>
            </a:extLst>
          </p:cNvPr>
          <p:cNvSpPr/>
          <p:nvPr/>
        </p:nvSpPr>
        <p:spPr>
          <a:xfrm>
            <a:off x="330591" y="1428564"/>
            <a:ext cx="11254154" cy="2677656"/>
          </a:xfrm>
          <a:prstGeom prst="rect">
            <a:avLst/>
          </a:prstGeom>
        </p:spPr>
        <p:txBody>
          <a:bodyPr wrap="square">
            <a:spAutoFit/>
          </a:bodyPr>
          <a:lstStyle/>
          <a:p>
            <a:r>
              <a:rPr lang="en-US" sz="2400" dirty="0"/>
              <a:t>POST /language-translator/</a:t>
            </a:r>
            <a:r>
              <a:rPr lang="en-US" sz="2400" dirty="0" err="1"/>
              <a:t>api</a:t>
            </a:r>
            <a:r>
              <a:rPr lang="en-US" sz="2400" dirty="0"/>
              <a:t>/v3/</a:t>
            </a:r>
            <a:r>
              <a:rPr lang="en-US" sz="2400" dirty="0" err="1"/>
              <a:t>translate?version</a:t>
            </a:r>
            <a:r>
              <a:rPr lang="en-US" sz="2400" dirty="0"/>
              <a:t>=2018-05-01 HTTP/1.1</a:t>
            </a:r>
          </a:p>
          <a:p>
            <a:r>
              <a:rPr lang="en-US" sz="2400" dirty="0"/>
              <a:t>Host: gateway.watsonplatform.net</a:t>
            </a:r>
          </a:p>
          <a:p>
            <a:r>
              <a:rPr lang="en-US" sz="2400" dirty="0"/>
              <a:t>Content-Type: application/json</a:t>
            </a:r>
          </a:p>
          <a:p>
            <a:r>
              <a:rPr lang="en-US" sz="2400" dirty="0"/>
              <a:t>Authorization: Basic YXBpa2V5OnFQcWlPaEtuMEtaTG1Sckh1dkVPcUdhQ0xCUU9EVklqQkVULXBRSnVaVlVE</a:t>
            </a:r>
          </a:p>
          <a:p>
            <a:endParaRPr lang="en-US" sz="2400" dirty="0"/>
          </a:p>
          <a:p>
            <a:r>
              <a:rPr lang="en-US" sz="2400" dirty="0"/>
              <a:t>{"text": ["Hello, world!"], "model_id":"</a:t>
            </a:r>
            <a:r>
              <a:rPr lang="en-US" sz="2400" dirty="0" err="1"/>
              <a:t>en</a:t>
            </a:r>
            <a:r>
              <a:rPr lang="en-US" sz="2400" dirty="0"/>
              <a:t>-es"}</a:t>
            </a:r>
          </a:p>
        </p:txBody>
      </p:sp>
      <p:sp>
        <p:nvSpPr>
          <p:cNvPr id="7" name="TextBox 6">
            <a:extLst>
              <a:ext uri="{FF2B5EF4-FFF2-40B4-BE49-F238E27FC236}">
                <a16:creationId xmlns:a16="http://schemas.microsoft.com/office/drawing/2014/main" id="{48BC5AFA-6FA8-4D89-9C5C-4CC79C45B1BE}"/>
              </a:ext>
            </a:extLst>
          </p:cNvPr>
          <p:cNvSpPr txBox="1"/>
          <p:nvPr/>
        </p:nvSpPr>
        <p:spPr>
          <a:xfrm>
            <a:off x="160201" y="5345108"/>
            <a:ext cx="11276485" cy="369332"/>
          </a:xfrm>
          <a:prstGeom prst="rect">
            <a:avLst/>
          </a:prstGeom>
          <a:noFill/>
        </p:spPr>
        <p:txBody>
          <a:bodyPr wrap="none" rtlCol="0">
            <a:spAutoFit/>
          </a:bodyPr>
          <a:lstStyle/>
          <a:p>
            <a:r>
              <a:rPr lang="en-US" dirty="0"/>
              <a:t>https://gateway.watsonplatform.net/language-translator/api/v3/translate?version=2018-05-01</a:t>
            </a:r>
          </a:p>
        </p:txBody>
      </p:sp>
    </p:spTree>
    <p:extLst>
      <p:ext uri="{BB962C8B-B14F-4D97-AF65-F5344CB8AC3E}">
        <p14:creationId xmlns:p14="http://schemas.microsoft.com/office/powerpoint/2010/main" val="34819011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7365-7B68-4D5F-B7CF-7637A34B0EDC}"/>
              </a:ext>
            </a:extLst>
          </p:cNvPr>
          <p:cNvSpPr>
            <a:spLocks noGrp="1"/>
          </p:cNvSpPr>
          <p:nvPr>
            <p:ph type="title"/>
          </p:nvPr>
        </p:nvSpPr>
        <p:spPr/>
        <p:txBody>
          <a:bodyPr>
            <a:normAutofit/>
          </a:bodyPr>
          <a:lstStyle/>
          <a:p>
            <a:r>
              <a:rPr lang="en-IE" sz="3600" dirty="0"/>
              <a:t>Putting it all Together</a:t>
            </a:r>
          </a:p>
        </p:txBody>
      </p:sp>
      <p:sp>
        <p:nvSpPr>
          <p:cNvPr id="6" name="TextBox 5">
            <a:extLst>
              <a:ext uri="{FF2B5EF4-FFF2-40B4-BE49-F238E27FC236}">
                <a16:creationId xmlns:a16="http://schemas.microsoft.com/office/drawing/2014/main" id="{DC006204-3E01-4EE5-BD0B-F927CED169AD}"/>
              </a:ext>
            </a:extLst>
          </p:cNvPr>
          <p:cNvSpPr txBox="1"/>
          <p:nvPr/>
        </p:nvSpPr>
        <p:spPr>
          <a:xfrm>
            <a:off x="1716976" y="1238990"/>
            <a:ext cx="8175224" cy="5016758"/>
          </a:xfrm>
          <a:prstGeom prst="rect">
            <a:avLst/>
          </a:prstGeom>
          <a:noFill/>
        </p:spPr>
        <p:txBody>
          <a:bodyPr wrap="square" rtlCol="0">
            <a:spAutoFit/>
          </a:bodyPr>
          <a:lstStyle/>
          <a:p>
            <a:r>
              <a:rPr lang="en-US" sz="1600" dirty="0"/>
              <a:t>POST /</a:t>
            </a:r>
            <a:r>
              <a:rPr lang="en-US" sz="1600" dirty="0" err="1"/>
              <a:t>api</a:t>
            </a:r>
            <a:r>
              <a:rPr lang="en-US" sz="1600" dirty="0"/>
              <a:t>/spaces/invite HTTP/1.1</a:t>
            </a:r>
          </a:p>
          <a:p>
            <a:r>
              <a:rPr lang="en-US" sz="1600" dirty="0"/>
              <a:t>Host: spacesapis.avayacloud.com</a:t>
            </a:r>
          </a:p>
          <a:p>
            <a:r>
              <a:rPr lang="en-US" sz="1600" dirty="0"/>
              <a:t>Authorization: </a:t>
            </a:r>
            <a:r>
              <a:rPr lang="en-US" sz="1600" dirty="0" err="1"/>
              <a:t>jwt</a:t>
            </a:r>
            <a:r>
              <a:rPr lang="en-US" sz="1600" dirty="0"/>
              <a:t> vIGNMJGipxk5ghBhv67D_YgvuaAKn2tHZqJWk3Gduq_lGz2hm7tQ</a:t>
            </a:r>
          </a:p>
          <a:p>
            <a:r>
              <a:rPr lang="en-US" sz="1600" dirty="0"/>
              <a:t>Content-Type: application/json</a:t>
            </a:r>
          </a:p>
          <a:p>
            <a:r>
              <a:rPr lang="en-US" sz="1600" dirty="0"/>
              <a:t>Accept: application/json</a:t>
            </a:r>
          </a:p>
          <a:p>
            <a:endParaRPr lang="en-US" sz="1600" dirty="0"/>
          </a:p>
          <a:p>
            <a:r>
              <a:rPr lang="en-US" sz="1600" dirty="0"/>
              <a:t>{</a:t>
            </a:r>
          </a:p>
          <a:p>
            <a:r>
              <a:rPr lang="en-US" sz="1600" dirty="0"/>
              <a:t>  "topic": {</a:t>
            </a:r>
          </a:p>
          <a:p>
            <a:r>
              <a:rPr lang="en-US" sz="1600" dirty="0"/>
              <a:t>    "id": null,</a:t>
            </a:r>
          </a:p>
          <a:p>
            <a:r>
              <a:rPr lang="en-US" sz="1600" dirty="0"/>
              <a:t>    "title": "Test space",</a:t>
            </a:r>
          </a:p>
          <a:p>
            <a:r>
              <a:rPr lang="en-US" sz="1600" dirty="0"/>
              <a:t>    "description": "Built from an API call",</a:t>
            </a:r>
          </a:p>
          <a:p>
            <a:r>
              <a:rPr lang="en-US" sz="1600" dirty="0"/>
              <a:t>    "type": "group"</a:t>
            </a:r>
          </a:p>
          <a:p>
            <a:r>
              <a:rPr lang="en-US" sz="1600" dirty="0"/>
              <a:t>  },</a:t>
            </a:r>
          </a:p>
          <a:p>
            <a:r>
              <a:rPr lang="en-US" sz="1600" dirty="0"/>
              <a:t>  "invitees": [{</a:t>
            </a:r>
          </a:p>
          <a:p>
            <a:r>
              <a:rPr lang="en-US" sz="1600" dirty="0"/>
              <a:t>    "</a:t>
            </a:r>
            <a:r>
              <a:rPr lang="en-US" sz="1600" dirty="0" err="1"/>
              <a:t>inviteeType</a:t>
            </a:r>
            <a:r>
              <a:rPr lang="en-US" sz="1600" dirty="0"/>
              <a:t>": "email",</a:t>
            </a:r>
          </a:p>
          <a:p>
            <a:r>
              <a:rPr lang="en-US" sz="1600" dirty="0"/>
              <a:t>    "invitee": "ajprokop@gmail.com",</a:t>
            </a:r>
          </a:p>
          <a:p>
            <a:r>
              <a:rPr lang="en-US" sz="1600" dirty="0"/>
              <a:t>    "role": "member"</a:t>
            </a:r>
          </a:p>
          <a:p>
            <a:r>
              <a:rPr lang="en-US" sz="1600" dirty="0"/>
              <a:t>  }]</a:t>
            </a:r>
          </a:p>
          <a:p>
            <a:r>
              <a:rPr lang="en-US" sz="1600" dirty="0"/>
              <a:t>}</a:t>
            </a:r>
          </a:p>
        </p:txBody>
      </p:sp>
    </p:spTree>
    <p:extLst>
      <p:ext uri="{BB962C8B-B14F-4D97-AF65-F5344CB8AC3E}">
        <p14:creationId xmlns:p14="http://schemas.microsoft.com/office/powerpoint/2010/main" val="36723433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DC7D250-EF19-44B6-9208-DA2223AF2E9A}"/>
              </a:ext>
            </a:extLst>
          </p:cNvPr>
          <p:cNvSpPr>
            <a:spLocks noGrp="1"/>
          </p:cNvSpPr>
          <p:nvPr>
            <p:ph sz="half" idx="1"/>
          </p:nvPr>
        </p:nvSpPr>
        <p:spPr>
          <a:xfrm>
            <a:off x="487018" y="1390195"/>
            <a:ext cx="5392489" cy="4351338"/>
          </a:xfrm>
        </p:spPr>
        <p:txBody>
          <a:bodyPr>
            <a:normAutofit/>
          </a:bodyPr>
          <a:lstStyle/>
          <a:p>
            <a:r>
              <a:rPr lang="en-US" sz="1800" dirty="0"/>
              <a:t>ServiceNow</a:t>
            </a:r>
          </a:p>
          <a:p>
            <a:r>
              <a:rPr lang="en-US" sz="1800" dirty="0"/>
              <a:t>IBM Watson</a:t>
            </a:r>
          </a:p>
          <a:p>
            <a:r>
              <a:rPr lang="en-US" sz="1800" dirty="0"/>
              <a:t>Amazon Lex</a:t>
            </a:r>
          </a:p>
          <a:p>
            <a:r>
              <a:rPr lang="en-US" sz="1800" dirty="0"/>
              <a:t>Meraki</a:t>
            </a:r>
          </a:p>
          <a:p>
            <a:r>
              <a:rPr lang="en-US" sz="1800" dirty="0" err="1"/>
              <a:t>Konexios</a:t>
            </a:r>
            <a:r>
              <a:rPr lang="en-US" sz="1800" dirty="0"/>
              <a:t> IoT</a:t>
            </a:r>
          </a:p>
          <a:p>
            <a:r>
              <a:rPr lang="en-US" sz="1800" dirty="0" err="1"/>
              <a:t>CloudHawk</a:t>
            </a:r>
            <a:r>
              <a:rPr lang="en-US" sz="1800" dirty="0"/>
              <a:t> Asset Tracking</a:t>
            </a:r>
          </a:p>
          <a:p>
            <a:r>
              <a:rPr lang="en-US" sz="1800" dirty="0"/>
              <a:t>MapQuest</a:t>
            </a:r>
          </a:p>
          <a:p>
            <a:r>
              <a:rPr lang="en-US" sz="1800" dirty="0" err="1"/>
              <a:t>RestDB</a:t>
            </a:r>
            <a:endParaRPr lang="en-US" sz="1800" dirty="0"/>
          </a:p>
          <a:p>
            <a:pPr marL="0" indent="0">
              <a:buNone/>
            </a:pPr>
            <a:endParaRPr lang="en-US" sz="1800" dirty="0"/>
          </a:p>
        </p:txBody>
      </p:sp>
      <p:sp>
        <p:nvSpPr>
          <p:cNvPr id="2" name="Title 1">
            <a:extLst>
              <a:ext uri="{FF2B5EF4-FFF2-40B4-BE49-F238E27FC236}">
                <a16:creationId xmlns:a16="http://schemas.microsoft.com/office/drawing/2014/main" id="{DA7BAC3A-F8FD-4550-BA24-4F0B272EA30C}"/>
              </a:ext>
            </a:extLst>
          </p:cNvPr>
          <p:cNvSpPr>
            <a:spLocks noGrp="1"/>
          </p:cNvSpPr>
          <p:nvPr>
            <p:ph type="title"/>
          </p:nvPr>
        </p:nvSpPr>
        <p:spPr/>
        <p:txBody>
          <a:bodyPr/>
          <a:lstStyle/>
          <a:p>
            <a:r>
              <a:rPr lang="en-US" dirty="0"/>
              <a:t>In My Personal Experience…</a:t>
            </a:r>
          </a:p>
        </p:txBody>
      </p:sp>
      <p:sp>
        <p:nvSpPr>
          <p:cNvPr id="9" name="Content Placeholder 8">
            <a:extLst>
              <a:ext uri="{FF2B5EF4-FFF2-40B4-BE49-F238E27FC236}">
                <a16:creationId xmlns:a16="http://schemas.microsoft.com/office/drawing/2014/main" id="{4E345E15-6734-4A31-BDAC-E89F952897F6}"/>
              </a:ext>
            </a:extLst>
          </p:cNvPr>
          <p:cNvSpPr>
            <a:spLocks noGrp="1"/>
          </p:cNvSpPr>
          <p:nvPr>
            <p:ph sz="half" idx="10"/>
          </p:nvPr>
        </p:nvSpPr>
        <p:spPr>
          <a:xfrm>
            <a:off x="6332341" y="1390195"/>
            <a:ext cx="5392489" cy="4351338"/>
          </a:xfrm>
        </p:spPr>
        <p:txBody>
          <a:bodyPr/>
          <a:lstStyle/>
          <a:p>
            <a:r>
              <a:rPr lang="en-US" sz="1800" dirty="0"/>
              <a:t>Open Weather Map</a:t>
            </a:r>
          </a:p>
          <a:p>
            <a:r>
              <a:rPr lang="en-US" sz="1800" dirty="0" err="1"/>
              <a:t>SalesForce</a:t>
            </a:r>
            <a:endParaRPr lang="en-US" sz="1800" dirty="0"/>
          </a:p>
          <a:p>
            <a:r>
              <a:rPr lang="en-US" sz="1800" dirty="0" err="1"/>
              <a:t>BitCoin</a:t>
            </a:r>
            <a:endParaRPr lang="en-US" sz="1800" dirty="0"/>
          </a:p>
          <a:p>
            <a:r>
              <a:rPr lang="en-US" sz="1800" dirty="0"/>
              <a:t>WebEx Conferencing and Teams</a:t>
            </a:r>
          </a:p>
          <a:p>
            <a:r>
              <a:rPr lang="en-US" sz="1800" dirty="0"/>
              <a:t>Microsoft Teams</a:t>
            </a:r>
          </a:p>
          <a:p>
            <a:r>
              <a:rPr lang="en-US" sz="1800" dirty="0"/>
              <a:t>Dad and Chuck Norris Joke Databases</a:t>
            </a:r>
          </a:p>
          <a:p>
            <a:r>
              <a:rPr lang="en-US" sz="1800" dirty="0"/>
              <a:t>And lots more….</a:t>
            </a:r>
          </a:p>
          <a:p>
            <a:endParaRPr lang="en-US" dirty="0"/>
          </a:p>
        </p:txBody>
      </p:sp>
    </p:spTree>
    <p:extLst>
      <p:ext uri="{BB962C8B-B14F-4D97-AF65-F5344CB8AC3E}">
        <p14:creationId xmlns:p14="http://schemas.microsoft.com/office/powerpoint/2010/main" val="26846727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AC3A-F8FD-4550-BA24-4F0B272EA30C}"/>
              </a:ext>
            </a:extLst>
          </p:cNvPr>
          <p:cNvSpPr>
            <a:spLocks noGrp="1"/>
          </p:cNvSpPr>
          <p:nvPr>
            <p:ph type="title"/>
          </p:nvPr>
        </p:nvSpPr>
        <p:spPr/>
        <p:txBody>
          <a:bodyPr/>
          <a:lstStyle/>
          <a:p>
            <a:r>
              <a:rPr lang="en-US" dirty="0"/>
              <a:t>For Example:  WebEx Teams</a:t>
            </a:r>
          </a:p>
        </p:txBody>
      </p:sp>
      <p:pic>
        <p:nvPicPr>
          <p:cNvPr id="6" name="Picture 5">
            <a:extLst>
              <a:ext uri="{FF2B5EF4-FFF2-40B4-BE49-F238E27FC236}">
                <a16:creationId xmlns:a16="http://schemas.microsoft.com/office/drawing/2014/main" id="{50C4214C-C267-48F1-BABC-4313FD530AAE}"/>
              </a:ext>
            </a:extLst>
          </p:cNvPr>
          <p:cNvPicPr>
            <a:picLocks noChangeAspect="1"/>
          </p:cNvPicPr>
          <p:nvPr/>
        </p:nvPicPr>
        <p:blipFill>
          <a:blip r:embed="rId2"/>
          <a:stretch>
            <a:fillRect/>
          </a:stretch>
        </p:blipFill>
        <p:spPr>
          <a:xfrm>
            <a:off x="1619569" y="1247926"/>
            <a:ext cx="7657555" cy="4983489"/>
          </a:xfrm>
          <a:prstGeom prst="rect">
            <a:avLst/>
          </a:prstGeom>
        </p:spPr>
      </p:pic>
    </p:spTree>
    <p:extLst>
      <p:ext uri="{BB962C8B-B14F-4D97-AF65-F5344CB8AC3E}">
        <p14:creationId xmlns:p14="http://schemas.microsoft.com/office/powerpoint/2010/main" val="22229228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3E9F35-F7B7-47FB-904E-2D7AE87FC153}"/>
              </a:ext>
            </a:extLst>
          </p:cNvPr>
          <p:cNvSpPr>
            <a:spLocks noGrp="1"/>
          </p:cNvSpPr>
          <p:nvPr>
            <p:ph type="ctrTitle"/>
          </p:nvPr>
        </p:nvSpPr>
        <p:spPr/>
        <p:txBody>
          <a:bodyPr/>
          <a:lstStyle/>
          <a:p>
            <a:r>
              <a:rPr lang="en-US" dirty="0"/>
              <a:t>APIs at Avaya</a:t>
            </a:r>
          </a:p>
        </p:txBody>
      </p:sp>
    </p:spTree>
    <p:extLst>
      <p:ext uri="{BB962C8B-B14F-4D97-AF65-F5344CB8AC3E}">
        <p14:creationId xmlns:p14="http://schemas.microsoft.com/office/powerpoint/2010/main" val="3488171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7365-7B68-4D5F-B7CF-7637A34B0EDC}"/>
              </a:ext>
            </a:extLst>
          </p:cNvPr>
          <p:cNvSpPr>
            <a:spLocks noGrp="1"/>
          </p:cNvSpPr>
          <p:nvPr>
            <p:ph type="title"/>
          </p:nvPr>
        </p:nvSpPr>
        <p:spPr/>
        <p:txBody>
          <a:bodyPr>
            <a:normAutofit/>
          </a:bodyPr>
          <a:lstStyle/>
          <a:p>
            <a:r>
              <a:rPr lang="en-IE" sz="3600" dirty="0"/>
              <a:t>System Manager</a:t>
            </a:r>
          </a:p>
        </p:txBody>
      </p:sp>
      <p:pic>
        <p:nvPicPr>
          <p:cNvPr id="6" name="Picture 5">
            <a:extLst>
              <a:ext uri="{FF2B5EF4-FFF2-40B4-BE49-F238E27FC236}">
                <a16:creationId xmlns:a16="http://schemas.microsoft.com/office/drawing/2014/main" id="{97D88AA0-0676-4963-9042-0F67E9C31622}"/>
              </a:ext>
            </a:extLst>
          </p:cNvPr>
          <p:cNvPicPr>
            <a:picLocks noChangeAspect="1"/>
          </p:cNvPicPr>
          <p:nvPr/>
        </p:nvPicPr>
        <p:blipFill>
          <a:blip r:embed="rId2"/>
          <a:stretch>
            <a:fillRect/>
          </a:stretch>
        </p:blipFill>
        <p:spPr>
          <a:xfrm>
            <a:off x="2491551" y="1022307"/>
            <a:ext cx="5826417" cy="5400094"/>
          </a:xfrm>
          <a:prstGeom prst="rect">
            <a:avLst/>
          </a:prstGeom>
        </p:spPr>
      </p:pic>
    </p:spTree>
    <p:extLst>
      <p:ext uri="{BB962C8B-B14F-4D97-AF65-F5344CB8AC3E}">
        <p14:creationId xmlns:p14="http://schemas.microsoft.com/office/powerpoint/2010/main" val="15499504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AAA594-B41F-4E13-9549-71F8958AE126}"/>
              </a:ext>
            </a:extLst>
          </p:cNvPr>
          <p:cNvSpPr>
            <a:spLocks noGrp="1"/>
          </p:cNvSpPr>
          <p:nvPr>
            <p:ph sz="half" idx="1"/>
          </p:nvPr>
        </p:nvSpPr>
        <p:spPr>
          <a:xfrm>
            <a:off x="487018" y="1618791"/>
            <a:ext cx="5392489" cy="4351338"/>
          </a:xfrm>
        </p:spPr>
        <p:txBody>
          <a:bodyPr/>
          <a:lstStyle/>
          <a:p>
            <a:r>
              <a:rPr lang="en-US" dirty="0"/>
              <a:t>Telephony</a:t>
            </a:r>
          </a:p>
          <a:p>
            <a:r>
              <a:rPr lang="en-US" dirty="0"/>
              <a:t>SMS / MMS Text</a:t>
            </a:r>
          </a:p>
          <a:p>
            <a:r>
              <a:rPr lang="en-US" dirty="0"/>
              <a:t>Usage</a:t>
            </a:r>
          </a:p>
          <a:p>
            <a:r>
              <a:rPr lang="en-US" dirty="0"/>
              <a:t>Conference</a:t>
            </a:r>
          </a:p>
          <a:p>
            <a:r>
              <a:rPr lang="en-US" dirty="0"/>
              <a:t>SIP Trunks</a:t>
            </a:r>
          </a:p>
          <a:p>
            <a:r>
              <a:rPr lang="en-US" dirty="0"/>
              <a:t>Recording</a:t>
            </a:r>
          </a:p>
        </p:txBody>
      </p:sp>
      <p:sp>
        <p:nvSpPr>
          <p:cNvPr id="3" name="Title 2">
            <a:extLst>
              <a:ext uri="{FF2B5EF4-FFF2-40B4-BE49-F238E27FC236}">
                <a16:creationId xmlns:a16="http://schemas.microsoft.com/office/drawing/2014/main" id="{F90CF99C-DEBB-454E-B1D6-574A49FC918E}"/>
              </a:ext>
            </a:extLst>
          </p:cNvPr>
          <p:cNvSpPr>
            <a:spLocks noGrp="1"/>
          </p:cNvSpPr>
          <p:nvPr>
            <p:ph type="title"/>
          </p:nvPr>
        </p:nvSpPr>
        <p:spPr/>
        <p:txBody>
          <a:bodyPr/>
          <a:lstStyle/>
          <a:p>
            <a:r>
              <a:rPr lang="en-US" dirty="0"/>
              <a:t>Avaya CPaaS APIs</a:t>
            </a:r>
          </a:p>
        </p:txBody>
      </p:sp>
      <p:sp>
        <p:nvSpPr>
          <p:cNvPr id="4" name="Content Placeholder 3">
            <a:extLst>
              <a:ext uri="{FF2B5EF4-FFF2-40B4-BE49-F238E27FC236}">
                <a16:creationId xmlns:a16="http://schemas.microsoft.com/office/drawing/2014/main" id="{E8969F47-2D5E-4B42-B18F-768BD784AEEA}"/>
              </a:ext>
            </a:extLst>
          </p:cNvPr>
          <p:cNvSpPr>
            <a:spLocks noGrp="1"/>
          </p:cNvSpPr>
          <p:nvPr>
            <p:ph sz="half" idx="10"/>
          </p:nvPr>
        </p:nvSpPr>
        <p:spPr>
          <a:xfrm>
            <a:off x="6332341" y="1618791"/>
            <a:ext cx="5392489" cy="4351338"/>
          </a:xfrm>
        </p:spPr>
        <p:txBody>
          <a:bodyPr/>
          <a:lstStyle/>
          <a:p>
            <a:r>
              <a:rPr lang="en-US" dirty="0"/>
              <a:t>Transcription</a:t>
            </a:r>
          </a:p>
          <a:p>
            <a:r>
              <a:rPr lang="en-US" dirty="0"/>
              <a:t>Carrier Services</a:t>
            </a:r>
          </a:p>
          <a:p>
            <a:r>
              <a:rPr lang="en-US" dirty="0"/>
              <a:t>Fraud Control</a:t>
            </a:r>
          </a:p>
          <a:p>
            <a:r>
              <a:rPr lang="en-US" dirty="0" err="1"/>
              <a:t>inboundXML</a:t>
            </a:r>
            <a:endParaRPr lang="en-US" dirty="0"/>
          </a:p>
        </p:txBody>
      </p:sp>
      <p:sp>
        <p:nvSpPr>
          <p:cNvPr id="5" name="TextBox 4">
            <a:extLst>
              <a:ext uri="{FF2B5EF4-FFF2-40B4-BE49-F238E27FC236}">
                <a16:creationId xmlns:a16="http://schemas.microsoft.com/office/drawing/2014/main" id="{0B94CD5C-76E0-42E5-8B91-FE25F9CE33C8}"/>
              </a:ext>
            </a:extLst>
          </p:cNvPr>
          <p:cNvSpPr txBox="1"/>
          <p:nvPr/>
        </p:nvSpPr>
        <p:spPr>
          <a:xfrm>
            <a:off x="1277116" y="5062281"/>
            <a:ext cx="7391895" cy="523220"/>
          </a:xfrm>
          <a:prstGeom prst="rect">
            <a:avLst/>
          </a:prstGeom>
          <a:noFill/>
        </p:spPr>
        <p:txBody>
          <a:bodyPr wrap="none" rtlCol="0">
            <a:spAutoFit/>
          </a:bodyPr>
          <a:lstStyle/>
          <a:p>
            <a:r>
              <a:rPr lang="en-US" sz="2800" dirty="0">
                <a:hlinkClick r:id="rId2"/>
              </a:rPr>
              <a:t>https://docs.avayacloud.com/aspx/rest#overview</a:t>
            </a:r>
            <a:endParaRPr lang="en-US" sz="2800" dirty="0"/>
          </a:p>
        </p:txBody>
      </p:sp>
    </p:spTree>
    <p:extLst>
      <p:ext uri="{BB962C8B-B14F-4D97-AF65-F5344CB8AC3E}">
        <p14:creationId xmlns:p14="http://schemas.microsoft.com/office/powerpoint/2010/main" val="3080559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375A-47E9-44D8-9410-B0695A1C569D}"/>
              </a:ext>
            </a:extLst>
          </p:cNvPr>
          <p:cNvSpPr>
            <a:spLocks noGrp="1"/>
          </p:cNvSpPr>
          <p:nvPr>
            <p:ph type="title"/>
          </p:nvPr>
        </p:nvSpPr>
        <p:spPr/>
        <p:txBody>
          <a:bodyPr/>
          <a:lstStyle/>
          <a:p>
            <a:r>
              <a:rPr lang="en-US" dirty="0"/>
              <a:t>For Example:  Carrier Lookup</a:t>
            </a:r>
          </a:p>
        </p:txBody>
      </p:sp>
      <p:pic>
        <p:nvPicPr>
          <p:cNvPr id="6" name="Picture 5">
            <a:extLst>
              <a:ext uri="{FF2B5EF4-FFF2-40B4-BE49-F238E27FC236}">
                <a16:creationId xmlns:a16="http://schemas.microsoft.com/office/drawing/2014/main" id="{DCBB8E29-E895-466C-8F2F-918B869A64F8}"/>
              </a:ext>
            </a:extLst>
          </p:cNvPr>
          <p:cNvPicPr>
            <a:picLocks noChangeAspect="1"/>
          </p:cNvPicPr>
          <p:nvPr/>
        </p:nvPicPr>
        <p:blipFill>
          <a:blip r:embed="rId2"/>
          <a:stretch>
            <a:fillRect/>
          </a:stretch>
        </p:blipFill>
        <p:spPr>
          <a:xfrm>
            <a:off x="801428" y="1145316"/>
            <a:ext cx="10152000" cy="5103078"/>
          </a:xfrm>
          <a:prstGeom prst="rect">
            <a:avLst/>
          </a:prstGeom>
        </p:spPr>
      </p:pic>
    </p:spTree>
    <p:extLst>
      <p:ext uri="{BB962C8B-B14F-4D97-AF65-F5344CB8AC3E}">
        <p14:creationId xmlns:p14="http://schemas.microsoft.com/office/powerpoint/2010/main" val="40474540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10CACD-4410-40CB-AA81-11BFDF9F7085}"/>
              </a:ext>
            </a:extLst>
          </p:cNvPr>
          <p:cNvSpPr>
            <a:spLocks noGrp="1"/>
          </p:cNvSpPr>
          <p:nvPr>
            <p:ph type="title"/>
          </p:nvPr>
        </p:nvSpPr>
        <p:spPr/>
        <p:txBody>
          <a:bodyPr/>
          <a:lstStyle/>
          <a:p>
            <a:r>
              <a:rPr lang="en-US" dirty="0"/>
              <a:t>Suggestions for future content?</a:t>
            </a:r>
          </a:p>
        </p:txBody>
      </p:sp>
      <p:sp>
        <p:nvSpPr>
          <p:cNvPr id="7" name="Title 5">
            <a:extLst>
              <a:ext uri="{FF2B5EF4-FFF2-40B4-BE49-F238E27FC236}">
                <a16:creationId xmlns:a16="http://schemas.microsoft.com/office/drawing/2014/main" id="{442559EB-673F-484B-8EDD-B855442C6F9B}"/>
              </a:ext>
            </a:extLst>
          </p:cNvPr>
          <p:cNvSpPr txBox="1">
            <a:spLocks/>
          </p:cNvSpPr>
          <p:nvPr/>
        </p:nvSpPr>
        <p:spPr>
          <a:xfrm>
            <a:off x="7254903" y="1820849"/>
            <a:ext cx="4450077" cy="29101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1" i="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sz="2800" b="0" dirty="0"/>
              <a:t>E:mail Janiece Murphy </a:t>
            </a:r>
            <a:r>
              <a:rPr lang="en-US" sz="2800" b="0" dirty="0">
                <a:hlinkClick r:id="rId2"/>
              </a:rPr>
              <a:t>pjmurphy1@Avaya.com</a:t>
            </a:r>
            <a:r>
              <a:rPr lang="en-US" sz="2800" b="0" dirty="0"/>
              <a:t> or put your suggestion in the comments window.</a:t>
            </a:r>
          </a:p>
        </p:txBody>
      </p:sp>
    </p:spTree>
    <p:extLst>
      <p:ext uri="{BB962C8B-B14F-4D97-AF65-F5344CB8AC3E}">
        <p14:creationId xmlns:p14="http://schemas.microsoft.com/office/powerpoint/2010/main" val="2446968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3F12-9F9A-4219-9090-097DBB67E28C}"/>
              </a:ext>
            </a:extLst>
          </p:cNvPr>
          <p:cNvSpPr>
            <a:spLocks noGrp="1"/>
          </p:cNvSpPr>
          <p:nvPr>
            <p:ph type="title"/>
          </p:nvPr>
        </p:nvSpPr>
        <p:spPr/>
        <p:txBody>
          <a:bodyPr/>
          <a:lstStyle/>
          <a:p>
            <a:r>
              <a:rPr lang="en-US" dirty="0"/>
              <a:t>For Example:  Carrier Lookup</a:t>
            </a:r>
          </a:p>
        </p:txBody>
      </p:sp>
      <p:sp>
        <p:nvSpPr>
          <p:cNvPr id="4" name="TextBox 3">
            <a:extLst>
              <a:ext uri="{FF2B5EF4-FFF2-40B4-BE49-F238E27FC236}">
                <a16:creationId xmlns:a16="http://schemas.microsoft.com/office/drawing/2014/main" id="{F6F1BC5E-5983-4D94-A618-0ADCF664C5E9}"/>
              </a:ext>
            </a:extLst>
          </p:cNvPr>
          <p:cNvSpPr txBox="1"/>
          <p:nvPr/>
        </p:nvSpPr>
        <p:spPr>
          <a:xfrm>
            <a:off x="680936" y="1725038"/>
            <a:ext cx="3229583" cy="2042809"/>
          </a:xfrm>
          <a:prstGeom prst="rect">
            <a:avLst/>
          </a:prstGeom>
        </p:spPr>
        <p:txBody>
          <a:bodyPr vert="horz" wrap="square" lIns="91440" tIns="45720" rIns="91440" bIns="45720" rtlCol="0" anchor="ctr">
            <a:normAutofit/>
          </a:bodyPr>
          <a:lstStyle/>
          <a:p>
            <a:pPr algn="l"/>
            <a:endParaRPr lang="en-US" dirty="0"/>
          </a:p>
        </p:txBody>
      </p:sp>
      <p:sp>
        <p:nvSpPr>
          <p:cNvPr id="5" name="TextBox 4">
            <a:extLst>
              <a:ext uri="{FF2B5EF4-FFF2-40B4-BE49-F238E27FC236}">
                <a16:creationId xmlns:a16="http://schemas.microsoft.com/office/drawing/2014/main" id="{C1A92869-7C0D-4795-8A8D-4B89E1694844}"/>
              </a:ext>
            </a:extLst>
          </p:cNvPr>
          <p:cNvSpPr txBox="1"/>
          <p:nvPr/>
        </p:nvSpPr>
        <p:spPr>
          <a:xfrm>
            <a:off x="1322962" y="1815830"/>
            <a:ext cx="2788595" cy="2140085"/>
          </a:xfrm>
          <a:prstGeom prst="rect">
            <a:avLst/>
          </a:prstGeom>
        </p:spPr>
        <p:txBody>
          <a:bodyPr vert="horz" wrap="square" lIns="91440" tIns="45720" rIns="91440" bIns="45720" rtlCol="0" anchor="ctr">
            <a:normAutofit/>
          </a:bodyPr>
          <a:lstStyle/>
          <a:p>
            <a:pPr algn="l"/>
            <a:endParaRPr lang="en-US" dirty="0"/>
          </a:p>
        </p:txBody>
      </p:sp>
      <p:sp>
        <p:nvSpPr>
          <p:cNvPr id="6" name="TextBox 5">
            <a:extLst>
              <a:ext uri="{FF2B5EF4-FFF2-40B4-BE49-F238E27FC236}">
                <a16:creationId xmlns:a16="http://schemas.microsoft.com/office/drawing/2014/main" id="{52BAE823-C3CA-4836-8197-23D80A85D3B2}"/>
              </a:ext>
            </a:extLst>
          </p:cNvPr>
          <p:cNvSpPr txBox="1"/>
          <p:nvPr/>
        </p:nvSpPr>
        <p:spPr>
          <a:xfrm>
            <a:off x="518556" y="1332884"/>
            <a:ext cx="9144001" cy="4747097"/>
          </a:xfrm>
          <a:prstGeom prst="rect">
            <a:avLst/>
          </a:prstGeom>
        </p:spPr>
        <p:txBody>
          <a:bodyPr vert="horz" wrap="square" lIns="91440" tIns="45720" rIns="91440" bIns="45720" rtlCol="0" anchor="ctr">
            <a:normAutofit/>
          </a:bodyPr>
          <a:lstStyle/>
          <a:p>
            <a:r>
              <a:rPr lang="en-US" dirty="0"/>
              <a:t>POST /v2/Accounts/AC777c3e324c2be6245e6948afb51b4235/Lookups/</a:t>
            </a:r>
            <a:r>
              <a:rPr lang="en-US" dirty="0" err="1"/>
              <a:t>Carrier.json</a:t>
            </a:r>
            <a:r>
              <a:rPr lang="en-US" dirty="0"/>
              <a:t> HTTP/1.1</a:t>
            </a:r>
          </a:p>
          <a:p>
            <a:r>
              <a:rPr lang="en-US" dirty="0"/>
              <a:t>Host: api.zang.io</a:t>
            </a:r>
          </a:p>
          <a:p>
            <a:r>
              <a:rPr lang="en-US" dirty="0"/>
              <a:t>Accept: application/json</a:t>
            </a:r>
          </a:p>
          <a:p>
            <a:r>
              <a:rPr lang="en-US" dirty="0"/>
              <a:t>Authorization: Basic QUM3NzdjM2UzMjRjMmJlNjI0NWU2OTQ4YWZiNTFiNDIzNTo4NzdmNjk3NTQxODg0MDUxOWJjZWQ4OTM0ZmE0ZWVhNw==</a:t>
            </a:r>
          </a:p>
          <a:p>
            <a:r>
              <a:rPr lang="en-US" dirty="0"/>
              <a:t>Content-Type: text/plain</a:t>
            </a:r>
          </a:p>
          <a:p>
            <a:r>
              <a:rPr lang="en-US" dirty="0"/>
              <a:t>Cookie: __</a:t>
            </a:r>
            <a:r>
              <a:rPr lang="en-US" dirty="0" err="1"/>
              <a:t>cfduid</a:t>
            </a:r>
            <a:r>
              <a:rPr lang="en-US" dirty="0"/>
              <a:t>=d7053130179761a978b27a64b8ede9fe81595959878</a:t>
            </a:r>
          </a:p>
          <a:p>
            <a:endParaRPr lang="en-US" dirty="0"/>
          </a:p>
          <a:p>
            <a:r>
              <a:rPr lang="en-US" dirty="0" err="1"/>
              <a:t>PhoneNumber</a:t>
            </a:r>
            <a:r>
              <a:rPr lang="en-US" dirty="0"/>
              <a:t>=16512307245</a:t>
            </a:r>
          </a:p>
        </p:txBody>
      </p:sp>
    </p:spTree>
    <p:extLst>
      <p:ext uri="{BB962C8B-B14F-4D97-AF65-F5344CB8AC3E}">
        <p14:creationId xmlns:p14="http://schemas.microsoft.com/office/powerpoint/2010/main" val="3383607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375A-47E9-44D8-9410-B0695A1C569D}"/>
              </a:ext>
            </a:extLst>
          </p:cNvPr>
          <p:cNvSpPr>
            <a:spLocks noGrp="1"/>
          </p:cNvSpPr>
          <p:nvPr>
            <p:ph type="title"/>
          </p:nvPr>
        </p:nvSpPr>
        <p:spPr/>
        <p:txBody>
          <a:bodyPr/>
          <a:lstStyle/>
          <a:p>
            <a:r>
              <a:rPr lang="en-US" dirty="0"/>
              <a:t>Carrier Lookup (node.js)</a:t>
            </a:r>
          </a:p>
        </p:txBody>
      </p:sp>
      <p:sp>
        <p:nvSpPr>
          <p:cNvPr id="4" name="TextBox 3">
            <a:extLst>
              <a:ext uri="{FF2B5EF4-FFF2-40B4-BE49-F238E27FC236}">
                <a16:creationId xmlns:a16="http://schemas.microsoft.com/office/drawing/2014/main" id="{F66AF405-845D-4D35-9BD4-CC7E1BCED6A6}"/>
              </a:ext>
            </a:extLst>
          </p:cNvPr>
          <p:cNvSpPr txBox="1"/>
          <p:nvPr/>
        </p:nvSpPr>
        <p:spPr>
          <a:xfrm>
            <a:off x="278719" y="1768134"/>
            <a:ext cx="11742127" cy="3139321"/>
          </a:xfrm>
          <a:prstGeom prst="rect">
            <a:avLst/>
          </a:prstGeom>
          <a:noFill/>
        </p:spPr>
        <p:txBody>
          <a:bodyPr wrap="square" rtlCol="0">
            <a:spAutoFit/>
          </a:bodyPr>
          <a:lstStyle/>
          <a:p>
            <a:r>
              <a:rPr lang="en-US" dirty="0"/>
              <a:t>const ZANG_LOOKUP = "https://api.zang.io/v2/Accounts/";</a:t>
            </a:r>
          </a:p>
          <a:p>
            <a:r>
              <a:rPr lang="en-US" dirty="0"/>
              <a:t>async function </a:t>
            </a:r>
            <a:r>
              <a:rPr lang="en-US" dirty="0" err="1"/>
              <a:t>lookupNumber</a:t>
            </a:r>
            <a:r>
              <a:rPr lang="en-US" dirty="0"/>
              <a:t>(number, </a:t>
            </a:r>
            <a:r>
              <a:rPr lang="en-US" dirty="0" err="1"/>
              <a:t>zang_user</a:t>
            </a:r>
            <a:r>
              <a:rPr lang="en-US" dirty="0"/>
              <a:t>, </a:t>
            </a:r>
            <a:r>
              <a:rPr lang="en-US" dirty="0" err="1"/>
              <a:t>zang_password</a:t>
            </a:r>
            <a:r>
              <a:rPr lang="en-US" dirty="0"/>
              <a:t>)</a:t>
            </a:r>
          </a:p>
          <a:p>
            <a:r>
              <a:rPr lang="en-US" dirty="0"/>
              <a:t>{</a:t>
            </a:r>
          </a:p>
          <a:p>
            <a:r>
              <a:rPr lang="en-US" dirty="0"/>
              <a:t>	var </a:t>
            </a:r>
            <a:r>
              <a:rPr lang="en-US" dirty="0" err="1"/>
              <a:t>url</a:t>
            </a:r>
            <a:r>
              <a:rPr lang="en-US" dirty="0"/>
              <a:t> = ZANG_LOOKUP + </a:t>
            </a:r>
            <a:r>
              <a:rPr lang="en-US" dirty="0" err="1"/>
              <a:t>zang_user</a:t>
            </a:r>
            <a:r>
              <a:rPr lang="en-US" dirty="0"/>
              <a:t> + "/Lookups/</a:t>
            </a:r>
            <a:r>
              <a:rPr lang="en-US" dirty="0" err="1"/>
              <a:t>Carrier.json</a:t>
            </a:r>
            <a:r>
              <a:rPr lang="en-US" dirty="0"/>
              <a:t>";</a:t>
            </a:r>
          </a:p>
          <a:p>
            <a:r>
              <a:rPr lang="en-US" dirty="0"/>
              <a:t>	var auth = "Basic " +  </a:t>
            </a:r>
            <a:r>
              <a:rPr lang="en-US" dirty="0" err="1"/>
              <a:t>Buffer.from</a:t>
            </a:r>
            <a:r>
              <a:rPr lang="en-US" dirty="0"/>
              <a:t>(</a:t>
            </a:r>
            <a:r>
              <a:rPr lang="en-US" dirty="0" err="1"/>
              <a:t>zang_user</a:t>
            </a:r>
            <a:r>
              <a:rPr lang="en-US" dirty="0"/>
              <a:t> + ":" + </a:t>
            </a:r>
            <a:r>
              <a:rPr lang="en-US" dirty="0" err="1"/>
              <a:t>zang_password</a:t>
            </a:r>
            <a:r>
              <a:rPr lang="en-US" dirty="0"/>
              <a:t>, "utf-8").</a:t>
            </a:r>
            <a:r>
              <a:rPr lang="en-US" dirty="0" err="1"/>
              <a:t>toString</a:t>
            </a:r>
            <a:r>
              <a:rPr lang="en-US" dirty="0"/>
              <a:t>("base64");</a:t>
            </a:r>
          </a:p>
          <a:p>
            <a:r>
              <a:rPr lang="en-US" dirty="0"/>
              <a:t>	var </a:t>
            </a:r>
            <a:r>
              <a:rPr lang="en-US" dirty="0" err="1"/>
              <a:t>phoneNumber</a:t>
            </a:r>
            <a:r>
              <a:rPr lang="en-US" dirty="0"/>
              <a:t> = "</a:t>
            </a:r>
            <a:r>
              <a:rPr lang="en-US" dirty="0" err="1"/>
              <a:t>PhoneNumber</a:t>
            </a:r>
            <a:r>
              <a:rPr lang="en-US" dirty="0"/>
              <a:t>=" + number;</a:t>
            </a:r>
          </a:p>
          <a:p>
            <a:r>
              <a:rPr lang="en-US" dirty="0"/>
              <a:t>	var response = await </a:t>
            </a:r>
            <a:r>
              <a:rPr lang="en-US" dirty="0" err="1"/>
              <a:t>request.post</a:t>
            </a:r>
            <a:r>
              <a:rPr lang="en-US" dirty="0"/>
              <a:t>({url: </a:t>
            </a:r>
            <a:r>
              <a:rPr lang="en-US" dirty="0" err="1"/>
              <a:t>url</a:t>
            </a:r>
            <a:r>
              <a:rPr lang="en-US" dirty="0"/>
              <a:t>, body: </a:t>
            </a:r>
            <a:r>
              <a:rPr lang="en-US" dirty="0" err="1"/>
              <a:t>phoneNumber</a:t>
            </a:r>
            <a:r>
              <a:rPr lang="en-US" dirty="0"/>
              <a:t>, headers : {'Accept' : 'application/json', '</a:t>
            </a:r>
            <a:r>
              <a:rPr lang="en-US" dirty="0" err="1"/>
              <a:t>Authorization':auth</a:t>
            </a:r>
            <a:r>
              <a:rPr lang="en-US" dirty="0"/>
              <a:t>}}, function(e , r , body) {</a:t>
            </a:r>
          </a:p>
          <a:p>
            <a:r>
              <a:rPr lang="en-US" dirty="0"/>
              <a:t>	});</a:t>
            </a:r>
          </a:p>
          <a:p>
            <a:r>
              <a:rPr lang="en-US" dirty="0"/>
              <a:t>    	return response;			</a:t>
            </a:r>
          </a:p>
          <a:p>
            <a:r>
              <a:rPr lang="en-US" dirty="0"/>
              <a:t>}</a:t>
            </a:r>
          </a:p>
        </p:txBody>
      </p:sp>
    </p:spTree>
    <p:extLst>
      <p:ext uri="{BB962C8B-B14F-4D97-AF65-F5344CB8AC3E}">
        <p14:creationId xmlns:p14="http://schemas.microsoft.com/office/powerpoint/2010/main" val="37619212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C12B-7B12-43FE-9EF9-579888A39433}"/>
              </a:ext>
            </a:extLst>
          </p:cNvPr>
          <p:cNvSpPr>
            <a:spLocks noGrp="1"/>
          </p:cNvSpPr>
          <p:nvPr>
            <p:ph type="title"/>
          </p:nvPr>
        </p:nvSpPr>
        <p:spPr/>
        <p:txBody>
          <a:bodyPr/>
          <a:lstStyle/>
          <a:p>
            <a:r>
              <a:rPr lang="en-US" dirty="0"/>
              <a:t>CPaaS API Authentication</a:t>
            </a:r>
          </a:p>
        </p:txBody>
      </p:sp>
      <p:pic>
        <p:nvPicPr>
          <p:cNvPr id="4" name="Picture 3">
            <a:extLst>
              <a:ext uri="{FF2B5EF4-FFF2-40B4-BE49-F238E27FC236}">
                <a16:creationId xmlns:a16="http://schemas.microsoft.com/office/drawing/2014/main" id="{CA5B9A33-C133-4E03-9DA2-CEA2E6A346AF}"/>
              </a:ext>
            </a:extLst>
          </p:cNvPr>
          <p:cNvPicPr>
            <a:picLocks noChangeAspect="1"/>
          </p:cNvPicPr>
          <p:nvPr/>
        </p:nvPicPr>
        <p:blipFill>
          <a:blip r:embed="rId2"/>
          <a:stretch>
            <a:fillRect/>
          </a:stretch>
        </p:blipFill>
        <p:spPr>
          <a:xfrm>
            <a:off x="750906" y="1332884"/>
            <a:ext cx="10598695" cy="4591286"/>
          </a:xfrm>
          <a:prstGeom prst="rect">
            <a:avLst/>
          </a:prstGeom>
        </p:spPr>
      </p:pic>
      <p:sp>
        <p:nvSpPr>
          <p:cNvPr id="5" name="Oval 4">
            <a:extLst>
              <a:ext uri="{FF2B5EF4-FFF2-40B4-BE49-F238E27FC236}">
                <a16:creationId xmlns:a16="http://schemas.microsoft.com/office/drawing/2014/main" id="{75788464-04A9-48B1-A72D-DFF581633A93}"/>
              </a:ext>
            </a:extLst>
          </p:cNvPr>
          <p:cNvSpPr/>
          <p:nvPr/>
        </p:nvSpPr>
        <p:spPr>
          <a:xfrm>
            <a:off x="842399" y="5181600"/>
            <a:ext cx="4854427" cy="708000"/>
          </a:xfrm>
          <a:prstGeom prst="ellipse">
            <a:avLst/>
          </a:prstGeom>
          <a:noFill/>
          <a:ln w="28575">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E5FD476-003F-4C0A-90BB-32291D0A0E06}"/>
              </a:ext>
            </a:extLst>
          </p:cNvPr>
          <p:cNvSpPr/>
          <p:nvPr/>
        </p:nvSpPr>
        <p:spPr>
          <a:xfrm>
            <a:off x="5774399" y="5233540"/>
            <a:ext cx="1065601" cy="547200"/>
          </a:xfrm>
          <a:prstGeom prst="ellipse">
            <a:avLst/>
          </a:prstGeom>
          <a:noFill/>
          <a:ln w="28575">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3892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FCE681-80FD-42F8-A1C4-DCE6A782A5B7}"/>
              </a:ext>
            </a:extLst>
          </p:cNvPr>
          <p:cNvSpPr>
            <a:spLocks noGrp="1"/>
          </p:cNvSpPr>
          <p:nvPr>
            <p:ph idx="1"/>
          </p:nvPr>
        </p:nvSpPr>
        <p:spPr>
          <a:xfrm>
            <a:off x="487019" y="1390197"/>
            <a:ext cx="11189004" cy="4058340"/>
          </a:xfrm>
        </p:spPr>
        <p:txBody>
          <a:bodyPr>
            <a:normAutofit/>
          </a:bodyPr>
          <a:lstStyle/>
          <a:p>
            <a:r>
              <a:rPr lang="en-US" dirty="0"/>
              <a:t>User</a:t>
            </a:r>
          </a:p>
          <a:p>
            <a:r>
              <a:rPr lang="en-US" dirty="0"/>
              <a:t>Spaces</a:t>
            </a:r>
          </a:p>
          <a:p>
            <a:r>
              <a:rPr lang="en-US" dirty="0"/>
              <a:t>Files</a:t>
            </a:r>
          </a:p>
          <a:p>
            <a:r>
              <a:rPr lang="en-US" dirty="0"/>
              <a:t>Messages</a:t>
            </a:r>
          </a:p>
          <a:p>
            <a:r>
              <a:rPr lang="en-US" dirty="0"/>
              <a:t>App</a:t>
            </a:r>
          </a:p>
          <a:p>
            <a:r>
              <a:rPr lang="en-US" dirty="0"/>
              <a:t>Socket API</a:t>
            </a:r>
          </a:p>
          <a:p>
            <a:pPr lvl="1"/>
            <a:endParaRPr lang="en-US" dirty="0"/>
          </a:p>
        </p:txBody>
      </p:sp>
      <p:sp>
        <p:nvSpPr>
          <p:cNvPr id="2" name="Title 1">
            <a:extLst>
              <a:ext uri="{FF2B5EF4-FFF2-40B4-BE49-F238E27FC236}">
                <a16:creationId xmlns:a16="http://schemas.microsoft.com/office/drawing/2014/main" id="{21D858EB-6BD4-4E24-B4C8-59E72CFA41F6}"/>
              </a:ext>
            </a:extLst>
          </p:cNvPr>
          <p:cNvSpPr>
            <a:spLocks noGrp="1"/>
          </p:cNvSpPr>
          <p:nvPr>
            <p:ph type="title"/>
          </p:nvPr>
        </p:nvSpPr>
        <p:spPr/>
        <p:txBody>
          <a:bodyPr/>
          <a:lstStyle/>
          <a:p>
            <a:r>
              <a:rPr lang="en-US" dirty="0"/>
              <a:t>Avaya CPaaS APIs</a:t>
            </a:r>
          </a:p>
        </p:txBody>
      </p:sp>
      <p:sp>
        <p:nvSpPr>
          <p:cNvPr id="4" name="TextBox 3">
            <a:extLst>
              <a:ext uri="{FF2B5EF4-FFF2-40B4-BE49-F238E27FC236}">
                <a16:creationId xmlns:a16="http://schemas.microsoft.com/office/drawing/2014/main" id="{306DC116-9948-41F9-9091-EF838A770B71}"/>
              </a:ext>
            </a:extLst>
          </p:cNvPr>
          <p:cNvSpPr txBox="1"/>
          <p:nvPr/>
        </p:nvSpPr>
        <p:spPr>
          <a:xfrm>
            <a:off x="343971" y="4755772"/>
            <a:ext cx="9435788" cy="646331"/>
          </a:xfrm>
          <a:prstGeom prst="rect">
            <a:avLst/>
          </a:prstGeom>
          <a:noFill/>
        </p:spPr>
        <p:txBody>
          <a:bodyPr wrap="none" rtlCol="0">
            <a:spAutoFit/>
          </a:bodyPr>
          <a:lstStyle/>
          <a:p>
            <a:r>
              <a:rPr lang="en-US" sz="3600" dirty="0">
                <a:hlinkClick r:id="rId2"/>
              </a:rPr>
              <a:t>https://spaces.avayacloud.com/developers/docs/</a:t>
            </a:r>
            <a:endParaRPr lang="en-US" sz="3600" dirty="0"/>
          </a:p>
        </p:txBody>
      </p:sp>
    </p:spTree>
    <p:extLst>
      <p:ext uri="{BB962C8B-B14F-4D97-AF65-F5344CB8AC3E}">
        <p14:creationId xmlns:p14="http://schemas.microsoft.com/office/powerpoint/2010/main" val="1185822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1E93-6C69-4A39-BBA4-11C37271CC02}"/>
              </a:ext>
            </a:extLst>
          </p:cNvPr>
          <p:cNvSpPr>
            <a:spLocks noGrp="1"/>
          </p:cNvSpPr>
          <p:nvPr>
            <p:ph type="title"/>
          </p:nvPr>
        </p:nvSpPr>
        <p:spPr/>
        <p:txBody>
          <a:bodyPr/>
          <a:lstStyle/>
          <a:p>
            <a:r>
              <a:rPr lang="en-US" dirty="0"/>
              <a:t>For Example:  Create Spaces Task</a:t>
            </a:r>
          </a:p>
        </p:txBody>
      </p:sp>
      <p:pic>
        <p:nvPicPr>
          <p:cNvPr id="4" name="Picture 3">
            <a:extLst>
              <a:ext uri="{FF2B5EF4-FFF2-40B4-BE49-F238E27FC236}">
                <a16:creationId xmlns:a16="http://schemas.microsoft.com/office/drawing/2014/main" id="{6FDE739F-5A44-4F9C-8CFC-3F890447A292}"/>
              </a:ext>
            </a:extLst>
          </p:cNvPr>
          <p:cNvPicPr>
            <a:picLocks noChangeAspect="1"/>
          </p:cNvPicPr>
          <p:nvPr/>
        </p:nvPicPr>
        <p:blipFill>
          <a:blip r:embed="rId2"/>
          <a:stretch>
            <a:fillRect/>
          </a:stretch>
        </p:blipFill>
        <p:spPr>
          <a:xfrm>
            <a:off x="1711743" y="1150062"/>
            <a:ext cx="7561857" cy="5182338"/>
          </a:xfrm>
          <a:prstGeom prst="rect">
            <a:avLst/>
          </a:prstGeom>
        </p:spPr>
      </p:pic>
    </p:spTree>
    <p:extLst>
      <p:ext uri="{BB962C8B-B14F-4D97-AF65-F5344CB8AC3E}">
        <p14:creationId xmlns:p14="http://schemas.microsoft.com/office/powerpoint/2010/main" val="28823704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7484-CADF-4D0F-BFFA-3A9FA9FCBCF4}"/>
              </a:ext>
            </a:extLst>
          </p:cNvPr>
          <p:cNvSpPr>
            <a:spLocks noGrp="1"/>
          </p:cNvSpPr>
          <p:nvPr>
            <p:ph type="title"/>
          </p:nvPr>
        </p:nvSpPr>
        <p:spPr/>
        <p:txBody>
          <a:bodyPr/>
          <a:lstStyle/>
          <a:p>
            <a:r>
              <a:rPr lang="en-US" dirty="0"/>
              <a:t>Create Spaces Task (node.js)</a:t>
            </a:r>
          </a:p>
        </p:txBody>
      </p:sp>
      <p:sp>
        <p:nvSpPr>
          <p:cNvPr id="4" name="TextBox 3">
            <a:extLst>
              <a:ext uri="{FF2B5EF4-FFF2-40B4-BE49-F238E27FC236}">
                <a16:creationId xmlns:a16="http://schemas.microsoft.com/office/drawing/2014/main" id="{5BCB2E24-A42B-4386-8542-24DEBBB39D5C}"/>
              </a:ext>
            </a:extLst>
          </p:cNvPr>
          <p:cNvSpPr txBox="1"/>
          <p:nvPr/>
        </p:nvSpPr>
        <p:spPr>
          <a:xfrm>
            <a:off x="692516" y="1462315"/>
            <a:ext cx="10033452" cy="4708981"/>
          </a:xfrm>
          <a:prstGeom prst="rect">
            <a:avLst/>
          </a:prstGeom>
          <a:noFill/>
        </p:spPr>
        <p:txBody>
          <a:bodyPr wrap="none" rtlCol="0">
            <a:spAutoFit/>
          </a:bodyPr>
          <a:lstStyle/>
          <a:p>
            <a:r>
              <a:rPr lang="en-US" sz="1200" dirty="0"/>
              <a:t>const SPACES_BASE_URL = "https://spacesapis.avayacloud.com/</a:t>
            </a:r>
            <a:r>
              <a:rPr lang="en-US" sz="1200" dirty="0" err="1"/>
              <a:t>api</a:t>
            </a:r>
            <a:r>
              <a:rPr lang="en-US" sz="1200" dirty="0"/>
              <a:t>/";</a:t>
            </a:r>
          </a:p>
          <a:p>
            <a:r>
              <a:rPr lang="en-US" sz="1200" dirty="0"/>
              <a:t>const SPACES_TASKS = "/tasks";</a:t>
            </a:r>
          </a:p>
          <a:p>
            <a:r>
              <a:rPr lang="en-US" sz="1200" dirty="0"/>
              <a:t>const SPACES_SPACES = "spaces/";</a:t>
            </a:r>
          </a:p>
          <a:p>
            <a:r>
              <a:rPr lang="en-US" sz="1200" dirty="0"/>
              <a:t>const JWT = "</a:t>
            </a:r>
            <a:r>
              <a:rPr lang="en-US" sz="1200" dirty="0" err="1"/>
              <a:t>jwt</a:t>
            </a:r>
            <a:r>
              <a:rPr lang="en-US" sz="1200" dirty="0"/>
              <a:t> eyJhbGciOiJSUzI1NiIsInR5cCI63Vduq_lGz2hm7tQ";</a:t>
            </a:r>
          </a:p>
          <a:p>
            <a:endParaRPr lang="en-US" sz="1200" dirty="0"/>
          </a:p>
          <a:p>
            <a:r>
              <a:rPr lang="en-US" sz="1200" dirty="0"/>
              <a:t>async function </a:t>
            </a:r>
            <a:r>
              <a:rPr lang="en-US" sz="1200" dirty="0" err="1"/>
              <a:t>spacesTaskSpace</a:t>
            </a:r>
            <a:r>
              <a:rPr lang="en-US" sz="1200" dirty="0"/>
              <a:t>(</a:t>
            </a:r>
            <a:r>
              <a:rPr lang="en-US" sz="1200" dirty="0" err="1"/>
              <a:t>spaceID</a:t>
            </a:r>
            <a:r>
              <a:rPr lang="en-US" sz="1200" dirty="0"/>
              <a:t>, </a:t>
            </a:r>
            <a:r>
              <a:rPr lang="en-US" sz="1200" dirty="0" err="1"/>
              <a:t>taskName</a:t>
            </a:r>
            <a:r>
              <a:rPr lang="en-US" sz="1200" dirty="0"/>
              <a:t>, </a:t>
            </a:r>
            <a:r>
              <a:rPr lang="en-US" sz="1200" dirty="0" err="1"/>
              <a:t>taskDescription</a:t>
            </a:r>
            <a:r>
              <a:rPr lang="en-US" sz="1200" dirty="0"/>
              <a:t>, assignee) {</a:t>
            </a:r>
          </a:p>
          <a:p>
            <a:r>
              <a:rPr lang="en-US" sz="1200" dirty="0"/>
              <a:t>    var </a:t>
            </a:r>
            <a:r>
              <a:rPr lang="en-US" sz="1200" dirty="0" err="1"/>
              <a:t>url</a:t>
            </a:r>
            <a:r>
              <a:rPr lang="en-US" sz="1200" dirty="0"/>
              <a:t> = SPACES_BASE_URL + SPACES_SPACES + </a:t>
            </a:r>
            <a:r>
              <a:rPr lang="en-US" sz="1200" dirty="0" err="1"/>
              <a:t>spaceID</a:t>
            </a:r>
            <a:r>
              <a:rPr lang="en-US" sz="1200" dirty="0"/>
              <a:t> + SPACES_TASKS;	 </a:t>
            </a:r>
          </a:p>
          <a:p>
            <a:r>
              <a:rPr lang="en-US" sz="1200" dirty="0"/>
              <a:t>   var </a:t>
            </a:r>
            <a:r>
              <a:rPr lang="en-US" sz="1200" dirty="0" err="1"/>
              <a:t>taskData</a:t>
            </a:r>
            <a:r>
              <a:rPr lang="en-US" sz="1200" dirty="0"/>
              <a:t> = {</a:t>
            </a:r>
          </a:p>
          <a:p>
            <a:r>
              <a:rPr lang="en-US" sz="1200" dirty="0"/>
              <a:t>       content: {</a:t>
            </a:r>
          </a:p>
          <a:p>
            <a:r>
              <a:rPr lang="en-US" sz="1200" dirty="0"/>
              <a:t>	</a:t>
            </a:r>
            <a:r>
              <a:rPr lang="en-US" sz="1200" dirty="0" err="1"/>
              <a:t>bodyText</a:t>
            </a:r>
            <a:r>
              <a:rPr lang="en-US" sz="1200" dirty="0"/>
              <a:t>: </a:t>
            </a:r>
            <a:r>
              <a:rPr lang="en-US" sz="1200" dirty="0" err="1"/>
              <a:t>taskName</a:t>
            </a:r>
            <a:r>
              <a:rPr lang="en-US" sz="1200" dirty="0"/>
              <a:t>,</a:t>
            </a:r>
          </a:p>
          <a:p>
            <a:r>
              <a:rPr lang="en-US" sz="1200" dirty="0"/>
              <a:t>	description: </a:t>
            </a:r>
            <a:r>
              <a:rPr lang="en-US" sz="1200" dirty="0" err="1"/>
              <a:t>taskDescription</a:t>
            </a:r>
            <a:r>
              <a:rPr lang="en-US" sz="1200" dirty="0"/>
              <a:t>,</a:t>
            </a:r>
          </a:p>
          <a:p>
            <a:r>
              <a:rPr lang="en-US" sz="1200" dirty="0"/>
              <a:t>	assignees: [{</a:t>
            </a:r>
          </a:p>
          <a:p>
            <a:r>
              <a:rPr lang="en-US" sz="1200" dirty="0"/>
              <a:t>	    _id: assignee</a:t>
            </a:r>
          </a:p>
          <a:p>
            <a:r>
              <a:rPr lang="en-US" sz="1200" dirty="0"/>
              <a:t>	}],</a:t>
            </a:r>
          </a:p>
          <a:p>
            <a:r>
              <a:rPr lang="en-US" sz="1200" dirty="0"/>
              <a:t>	status: 'pending',</a:t>
            </a:r>
          </a:p>
          <a:p>
            <a:r>
              <a:rPr lang="en-US" sz="1200" dirty="0"/>
              <a:t>	</a:t>
            </a:r>
            <a:r>
              <a:rPr lang="en-US" sz="1200" dirty="0" err="1"/>
              <a:t>dueDate</a:t>
            </a:r>
            <a:r>
              <a:rPr lang="en-US" sz="1200" dirty="0"/>
              <a:t>: ''</a:t>
            </a:r>
          </a:p>
          <a:p>
            <a:r>
              <a:rPr lang="en-US" sz="1200" dirty="0"/>
              <a:t>	}</a:t>
            </a:r>
          </a:p>
          <a:p>
            <a:r>
              <a:rPr lang="en-US" sz="1200" dirty="0"/>
              <a:t>    };</a:t>
            </a:r>
          </a:p>
          <a:p>
            <a:r>
              <a:rPr lang="en-US" sz="1200" dirty="0"/>
              <a:t>	</a:t>
            </a:r>
          </a:p>
          <a:p>
            <a:r>
              <a:rPr lang="en-US" sz="1200" dirty="0"/>
              <a:t>    var response = await </a:t>
            </a:r>
            <a:r>
              <a:rPr lang="en-US" sz="1200" dirty="0" err="1"/>
              <a:t>request.post</a:t>
            </a:r>
            <a:r>
              <a:rPr lang="en-US" sz="1200" dirty="0"/>
              <a:t>({url: </a:t>
            </a:r>
            <a:r>
              <a:rPr lang="en-US" sz="1200" dirty="0" err="1"/>
              <a:t>url</a:t>
            </a:r>
            <a:r>
              <a:rPr lang="en-US" sz="1200" dirty="0"/>
              <a:t> , body: </a:t>
            </a:r>
            <a:r>
              <a:rPr lang="en-US" sz="1200" dirty="0" err="1"/>
              <a:t>JSON.stringify</a:t>
            </a:r>
            <a:r>
              <a:rPr lang="en-US" sz="1200" dirty="0"/>
              <a:t>(</a:t>
            </a:r>
            <a:r>
              <a:rPr lang="en-US" sz="1200" dirty="0" err="1"/>
              <a:t>taskData</a:t>
            </a:r>
            <a:r>
              <a:rPr lang="en-US" sz="1200" dirty="0"/>
              <a:t>), headers : {'Content-Type': 'application/json’, </a:t>
            </a:r>
          </a:p>
          <a:p>
            <a:r>
              <a:rPr lang="en-US" sz="1200" dirty="0"/>
              <a:t>                           'Accept' : 'application/json', '</a:t>
            </a:r>
            <a:r>
              <a:rPr lang="en-US" sz="1200" dirty="0" err="1"/>
              <a:t>Authorization':JWT</a:t>
            </a:r>
            <a:r>
              <a:rPr lang="en-US" sz="1200" dirty="0"/>
              <a:t>}}, function(e , r , body) {</a:t>
            </a:r>
          </a:p>
          <a:p>
            <a:r>
              <a:rPr lang="en-US" sz="1200" dirty="0"/>
              <a:t>     });</a:t>
            </a:r>
          </a:p>
          <a:p>
            <a:r>
              <a:rPr lang="en-US" sz="1200" dirty="0"/>
              <a:t>    var json = </a:t>
            </a:r>
            <a:r>
              <a:rPr lang="en-US" sz="1200" dirty="0" err="1"/>
              <a:t>JSON.parse</a:t>
            </a:r>
            <a:r>
              <a:rPr lang="en-US" sz="1200" dirty="0"/>
              <a:t>(response);</a:t>
            </a:r>
          </a:p>
          <a:p>
            <a:r>
              <a:rPr lang="en-US" sz="1200" dirty="0"/>
              <a:t>    return json;</a:t>
            </a:r>
          </a:p>
          <a:p>
            <a:r>
              <a:rPr lang="en-US" sz="1200" dirty="0"/>
              <a:t>}</a:t>
            </a:r>
          </a:p>
        </p:txBody>
      </p:sp>
    </p:spTree>
    <p:extLst>
      <p:ext uri="{BB962C8B-B14F-4D97-AF65-F5344CB8AC3E}">
        <p14:creationId xmlns:p14="http://schemas.microsoft.com/office/powerpoint/2010/main" val="11500639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F17242-7B69-474C-B083-AE8FAE4497F1}"/>
              </a:ext>
            </a:extLst>
          </p:cNvPr>
          <p:cNvSpPr>
            <a:spLocks noGrp="1"/>
          </p:cNvSpPr>
          <p:nvPr>
            <p:ph type="ctrTitle"/>
          </p:nvPr>
        </p:nvSpPr>
        <p:spPr/>
        <p:txBody>
          <a:bodyPr/>
          <a:lstStyle/>
          <a:p>
            <a:r>
              <a:rPr lang="en-US" dirty="0"/>
              <a:t>Tools</a:t>
            </a:r>
          </a:p>
        </p:txBody>
      </p:sp>
    </p:spTree>
    <p:extLst>
      <p:ext uri="{BB962C8B-B14F-4D97-AF65-F5344CB8AC3E}">
        <p14:creationId xmlns:p14="http://schemas.microsoft.com/office/powerpoint/2010/main" val="4107764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681858-4ACD-4F77-9806-84954C5EC81C}"/>
              </a:ext>
            </a:extLst>
          </p:cNvPr>
          <p:cNvSpPr>
            <a:spLocks noGrp="1"/>
          </p:cNvSpPr>
          <p:nvPr>
            <p:ph idx="1"/>
          </p:nvPr>
        </p:nvSpPr>
        <p:spPr/>
        <p:txBody>
          <a:bodyPr>
            <a:normAutofit/>
          </a:bodyPr>
          <a:lstStyle/>
          <a:p>
            <a:r>
              <a:rPr lang="en-US" sz="3200" dirty="0">
                <a:solidFill>
                  <a:schemeClr val="tx1"/>
                </a:solidFill>
              </a:rPr>
              <a:t>Curl</a:t>
            </a:r>
          </a:p>
          <a:p>
            <a:r>
              <a:rPr lang="en-US" sz="3200" dirty="0">
                <a:solidFill>
                  <a:schemeClr val="tx1"/>
                </a:solidFill>
              </a:rPr>
              <a:t>Postman</a:t>
            </a:r>
          </a:p>
          <a:p>
            <a:r>
              <a:rPr lang="en-US" sz="3200" dirty="0">
                <a:solidFill>
                  <a:schemeClr val="tx1"/>
                </a:solidFill>
              </a:rPr>
              <a:t>Swagger</a:t>
            </a:r>
          </a:p>
          <a:p>
            <a:r>
              <a:rPr lang="en-US" sz="3200" dirty="0">
                <a:solidFill>
                  <a:schemeClr val="tx1"/>
                </a:solidFill>
              </a:rPr>
              <a:t>REST-Assured</a:t>
            </a:r>
          </a:p>
          <a:p>
            <a:r>
              <a:rPr lang="en-US" sz="3200" dirty="0">
                <a:solidFill>
                  <a:schemeClr val="tx1"/>
                </a:solidFill>
              </a:rPr>
              <a:t>SOAP-UI</a:t>
            </a:r>
          </a:p>
          <a:p>
            <a:r>
              <a:rPr lang="en-US" sz="3200" dirty="0" err="1">
                <a:solidFill>
                  <a:schemeClr val="tx1"/>
                </a:solidFill>
              </a:rPr>
              <a:t>Jmeter</a:t>
            </a:r>
            <a:endParaRPr lang="en-US" sz="3200" dirty="0">
              <a:solidFill>
                <a:schemeClr val="tx1"/>
              </a:solidFill>
            </a:endParaRPr>
          </a:p>
        </p:txBody>
      </p:sp>
      <p:sp>
        <p:nvSpPr>
          <p:cNvPr id="2" name="Title 1">
            <a:extLst>
              <a:ext uri="{FF2B5EF4-FFF2-40B4-BE49-F238E27FC236}">
                <a16:creationId xmlns:a16="http://schemas.microsoft.com/office/drawing/2014/main" id="{0172FA50-948C-449B-A4CB-70D247836B05}"/>
              </a:ext>
            </a:extLst>
          </p:cNvPr>
          <p:cNvSpPr>
            <a:spLocks noGrp="1"/>
          </p:cNvSpPr>
          <p:nvPr>
            <p:ph type="title"/>
          </p:nvPr>
        </p:nvSpPr>
        <p:spPr/>
        <p:txBody>
          <a:bodyPr/>
          <a:lstStyle/>
          <a:p>
            <a:r>
              <a:rPr lang="en-US" dirty="0"/>
              <a:t>Test and Development Tools</a:t>
            </a:r>
          </a:p>
        </p:txBody>
      </p:sp>
    </p:spTree>
    <p:extLst>
      <p:ext uri="{BB962C8B-B14F-4D97-AF65-F5344CB8AC3E}">
        <p14:creationId xmlns:p14="http://schemas.microsoft.com/office/powerpoint/2010/main" val="3985737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EEB8-E157-4DEE-8D92-6FA95901C9F3}"/>
              </a:ext>
            </a:extLst>
          </p:cNvPr>
          <p:cNvSpPr>
            <a:spLocks noGrp="1"/>
          </p:cNvSpPr>
          <p:nvPr>
            <p:ph type="title"/>
          </p:nvPr>
        </p:nvSpPr>
        <p:spPr/>
        <p:txBody>
          <a:bodyPr/>
          <a:lstStyle/>
          <a:p>
            <a:r>
              <a:rPr lang="en-US" dirty="0"/>
              <a:t>Curl</a:t>
            </a:r>
          </a:p>
        </p:txBody>
      </p:sp>
      <p:pic>
        <p:nvPicPr>
          <p:cNvPr id="5" name="Picture 4">
            <a:extLst>
              <a:ext uri="{FF2B5EF4-FFF2-40B4-BE49-F238E27FC236}">
                <a16:creationId xmlns:a16="http://schemas.microsoft.com/office/drawing/2014/main" id="{1D0CC23E-7AC5-4AEC-B0D5-ADFAF678131A}"/>
              </a:ext>
            </a:extLst>
          </p:cNvPr>
          <p:cNvPicPr>
            <a:picLocks noChangeAspect="1"/>
          </p:cNvPicPr>
          <p:nvPr/>
        </p:nvPicPr>
        <p:blipFill>
          <a:blip r:embed="rId2"/>
          <a:stretch>
            <a:fillRect/>
          </a:stretch>
        </p:blipFill>
        <p:spPr>
          <a:xfrm>
            <a:off x="1023174" y="1027088"/>
            <a:ext cx="10150720" cy="5102794"/>
          </a:xfrm>
          <a:prstGeom prst="rect">
            <a:avLst/>
          </a:prstGeom>
        </p:spPr>
      </p:pic>
      <p:sp>
        <p:nvSpPr>
          <p:cNvPr id="6" name="Oval 5">
            <a:extLst>
              <a:ext uri="{FF2B5EF4-FFF2-40B4-BE49-F238E27FC236}">
                <a16:creationId xmlns:a16="http://schemas.microsoft.com/office/drawing/2014/main" id="{A967C80D-3C06-4408-B5AF-D92E54FD80A5}"/>
              </a:ext>
            </a:extLst>
          </p:cNvPr>
          <p:cNvSpPr/>
          <p:nvPr/>
        </p:nvSpPr>
        <p:spPr>
          <a:xfrm>
            <a:off x="6423259" y="1524857"/>
            <a:ext cx="4854427" cy="547200"/>
          </a:xfrm>
          <a:prstGeom prst="ellipse">
            <a:avLst/>
          </a:prstGeom>
          <a:noFill/>
          <a:ln w="28575">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71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2D49-C280-406C-A962-C1419E046551}"/>
              </a:ext>
            </a:extLst>
          </p:cNvPr>
          <p:cNvSpPr>
            <a:spLocks noGrp="1"/>
          </p:cNvSpPr>
          <p:nvPr>
            <p:ph type="title"/>
          </p:nvPr>
        </p:nvSpPr>
        <p:spPr/>
        <p:txBody>
          <a:bodyPr/>
          <a:lstStyle/>
          <a:p>
            <a:r>
              <a:rPr lang="en-US" dirty="0"/>
              <a:t>Curl in PHP</a:t>
            </a:r>
          </a:p>
        </p:txBody>
      </p:sp>
      <p:sp>
        <p:nvSpPr>
          <p:cNvPr id="10" name="Rectangle 5">
            <a:extLst>
              <a:ext uri="{FF2B5EF4-FFF2-40B4-BE49-F238E27FC236}">
                <a16:creationId xmlns:a16="http://schemas.microsoft.com/office/drawing/2014/main" id="{AC84A0FA-1568-4D03-A690-B9AA0540A551}"/>
              </a:ext>
            </a:extLst>
          </p:cNvPr>
          <p:cNvSpPr>
            <a:spLocks noChangeArrowheads="1"/>
          </p:cNvSpPr>
          <p:nvPr/>
        </p:nvSpPr>
        <p:spPr bwMode="auto">
          <a:xfrm>
            <a:off x="1415625" y="1269526"/>
            <a:ext cx="7823201"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rPr>
              <a:t>// set post fields</a:t>
            </a:r>
          </a:p>
          <a:p>
            <a:pPr lvl="0" eaLnBrk="0" fontAlgn="base" hangingPunct="0">
              <a:spcBef>
                <a:spcPct val="0"/>
              </a:spcBef>
              <a:spcAft>
                <a:spcPct val="0"/>
              </a:spcAft>
            </a:pPr>
            <a:r>
              <a:rPr lang="en-US" altLang="en-US" dirty="0">
                <a:latin typeface="Arial" panose="020B0604020202020204" pitchFamily="34" charset="0"/>
              </a:rPr>
              <a:t>$post = [</a:t>
            </a:r>
          </a:p>
          <a:p>
            <a:pPr lvl="0" eaLnBrk="0" fontAlgn="base" hangingPunct="0">
              <a:spcBef>
                <a:spcPct val="0"/>
              </a:spcBef>
              <a:spcAft>
                <a:spcPct val="0"/>
              </a:spcAft>
            </a:pPr>
            <a:r>
              <a:rPr lang="en-US" altLang="en-US" dirty="0">
                <a:latin typeface="Arial" panose="020B0604020202020204" pitchFamily="34" charset="0"/>
              </a:rPr>
              <a:t>    'username' =&gt; 'user1',</a:t>
            </a:r>
          </a:p>
          <a:p>
            <a:pPr lvl="0" eaLnBrk="0" fontAlgn="base" hangingPunct="0">
              <a:spcBef>
                <a:spcPct val="0"/>
              </a:spcBef>
              <a:spcAft>
                <a:spcPct val="0"/>
              </a:spcAft>
            </a:pPr>
            <a:r>
              <a:rPr lang="en-US" altLang="en-US" dirty="0">
                <a:latin typeface="Arial" panose="020B0604020202020204" pitchFamily="34" charset="0"/>
              </a:rPr>
              <a:t>    'password' =&gt; 'passuser1',</a:t>
            </a:r>
          </a:p>
          <a:p>
            <a:pPr lvl="0" eaLnBrk="0" fontAlgn="base" hangingPunct="0">
              <a:spcBef>
                <a:spcPct val="0"/>
              </a:spcBef>
              <a:spcAft>
                <a:spcPct val="0"/>
              </a:spcAft>
            </a:pPr>
            <a:r>
              <a:rPr lang="en-US" altLang="en-US" dirty="0">
                <a:latin typeface="Arial" panose="020B0604020202020204" pitchFamily="34" charset="0"/>
              </a:rPr>
              <a:t>    'gender'   =&gt; 1,</a:t>
            </a:r>
          </a:p>
          <a:p>
            <a:pPr lvl="0" eaLnBrk="0" fontAlgn="base" hangingPunct="0">
              <a:spcBef>
                <a:spcPct val="0"/>
              </a:spcBef>
              <a:spcAft>
                <a:spcPct val="0"/>
              </a:spcAft>
            </a:pPr>
            <a:r>
              <a:rPr lang="en-US" altLang="en-US" dirty="0">
                <a:latin typeface="Arial" panose="020B0604020202020204" pitchFamily="34" charset="0"/>
              </a:rPr>
              <a:t>];</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a:t>
            </a:r>
            <a:r>
              <a:rPr lang="en-US" altLang="en-US" dirty="0" err="1">
                <a:latin typeface="Arial" panose="020B0604020202020204" pitchFamily="34" charset="0"/>
              </a:rPr>
              <a:t>ch</a:t>
            </a:r>
            <a:r>
              <a:rPr lang="en-US" altLang="en-US" dirty="0">
                <a:latin typeface="Arial" panose="020B0604020202020204" pitchFamily="34" charset="0"/>
              </a:rPr>
              <a:t> = </a:t>
            </a:r>
            <a:r>
              <a:rPr lang="en-US" altLang="en-US" dirty="0" err="1">
                <a:latin typeface="Arial" panose="020B0604020202020204" pitchFamily="34" charset="0"/>
              </a:rPr>
              <a:t>curl_init</a:t>
            </a:r>
            <a:r>
              <a:rPr lang="en-US" altLang="en-US" dirty="0">
                <a:latin typeface="Arial" panose="020B0604020202020204" pitchFamily="34" charset="0"/>
              </a:rPr>
              <a:t>('http://www.example.com');</a:t>
            </a:r>
          </a:p>
          <a:p>
            <a:pPr lvl="0" eaLnBrk="0" fontAlgn="base" hangingPunct="0">
              <a:spcBef>
                <a:spcPct val="0"/>
              </a:spcBef>
              <a:spcAft>
                <a:spcPct val="0"/>
              </a:spcAft>
            </a:pPr>
            <a:r>
              <a:rPr lang="en-US" altLang="en-US" dirty="0" err="1">
                <a:latin typeface="Arial" panose="020B0604020202020204" pitchFamily="34" charset="0"/>
              </a:rPr>
              <a:t>curl_setopt</a:t>
            </a:r>
            <a:r>
              <a:rPr lang="en-US" altLang="en-US" dirty="0">
                <a:latin typeface="Arial" panose="020B0604020202020204" pitchFamily="34" charset="0"/>
              </a:rPr>
              <a:t>($</a:t>
            </a:r>
            <a:r>
              <a:rPr lang="en-US" altLang="en-US" dirty="0" err="1">
                <a:latin typeface="Arial" panose="020B0604020202020204" pitchFamily="34" charset="0"/>
              </a:rPr>
              <a:t>ch</a:t>
            </a:r>
            <a:r>
              <a:rPr lang="en-US" altLang="en-US" dirty="0">
                <a:latin typeface="Arial" panose="020B0604020202020204" pitchFamily="34" charset="0"/>
              </a:rPr>
              <a:t>, CURLOPT_RETURNTRANSFER, true);</a:t>
            </a:r>
          </a:p>
          <a:p>
            <a:pPr lvl="0" eaLnBrk="0" fontAlgn="base" hangingPunct="0">
              <a:spcBef>
                <a:spcPct val="0"/>
              </a:spcBef>
              <a:spcAft>
                <a:spcPct val="0"/>
              </a:spcAft>
            </a:pPr>
            <a:r>
              <a:rPr lang="en-US" altLang="en-US" dirty="0" err="1">
                <a:latin typeface="Arial" panose="020B0604020202020204" pitchFamily="34" charset="0"/>
              </a:rPr>
              <a:t>curl_setopt</a:t>
            </a:r>
            <a:r>
              <a:rPr lang="en-US" altLang="en-US" dirty="0">
                <a:latin typeface="Arial" panose="020B0604020202020204" pitchFamily="34" charset="0"/>
              </a:rPr>
              <a:t>($</a:t>
            </a:r>
            <a:r>
              <a:rPr lang="en-US" altLang="en-US" dirty="0" err="1">
                <a:latin typeface="Arial" panose="020B0604020202020204" pitchFamily="34" charset="0"/>
              </a:rPr>
              <a:t>ch</a:t>
            </a:r>
            <a:r>
              <a:rPr lang="en-US" altLang="en-US" dirty="0">
                <a:latin typeface="Arial" panose="020B0604020202020204" pitchFamily="34" charset="0"/>
              </a:rPr>
              <a:t>, CURLOPT_POSTFIELDS, $post);</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 execute!</a:t>
            </a:r>
          </a:p>
          <a:p>
            <a:pPr lvl="0" eaLnBrk="0" fontAlgn="base" hangingPunct="0">
              <a:spcBef>
                <a:spcPct val="0"/>
              </a:spcBef>
              <a:spcAft>
                <a:spcPct val="0"/>
              </a:spcAft>
            </a:pPr>
            <a:r>
              <a:rPr lang="en-US" altLang="en-US" dirty="0">
                <a:latin typeface="Arial" panose="020B0604020202020204" pitchFamily="34" charset="0"/>
              </a:rPr>
              <a:t>$response = </a:t>
            </a:r>
            <a:r>
              <a:rPr lang="en-US" altLang="en-US" dirty="0" err="1">
                <a:latin typeface="Arial" panose="020B0604020202020204" pitchFamily="34" charset="0"/>
              </a:rPr>
              <a:t>curl_exec</a:t>
            </a:r>
            <a:r>
              <a:rPr lang="en-US" altLang="en-US" dirty="0">
                <a:latin typeface="Arial" panose="020B0604020202020204" pitchFamily="34" charset="0"/>
              </a:rPr>
              <a:t>($</a:t>
            </a:r>
            <a:r>
              <a:rPr lang="en-US" altLang="en-US" dirty="0" err="1">
                <a:latin typeface="Arial" panose="020B0604020202020204" pitchFamily="34" charset="0"/>
              </a:rPr>
              <a:t>ch</a:t>
            </a:r>
            <a:r>
              <a:rPr lang="en-US" altLang="en-US" dirty="0">
                <a:latin typeface="Arial" panose="020B0604020202020204" pitchFamily="34" charset="0"/>
              </a:rPr>
              <a:t>);</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 close the connection, release resources used</a:t>
            </a:r>
          </a:p>
          <a:p>
            <a:pPr lvl="0" eaLnBrk="0" fontAlgn="base" hangingPunct="0">
              <a:spcBef>
                <a:spcPct val="0"/>
              </a:spcBef>
              <a:spcAft>
                <a:spcPct val="0"/>
              </a:spcAft>
            </a:pPr>
            <a:r>
              <a:rPr lang="en-US" altLang="en-US" dirty="0" err="1">
                <a:latin typeface="Arial" panose="020B0604020202020204" pitchFamily="34" charset="0"/>
              </a:rPr>
              <a:t>curl_close</a:t>
            </a:r>
            <a:r>
              <a:rPr lang="en-US" altLang="en-US" dirty="0">
                <a:latin typeface="Arial" panose="020B0604020202020204" pitchFamily="34" charset="0"/>
              </a:rPr>
              <a:t>($</a:t>
            </a:r>
            <a:r>
              <a:rPr lang="en-US" altLang="en-US" dirty="0" err="1">
                <a:latin typeface="Arial" panose="020B0604020202020204" pitchFamily="34" charset="0"/>
              </a:rPr>
              <a:t>ch</a:t>
            </a:r>
            <a:r>
              <a:rPr lang="en-US" altLang="en-US" dirty="0">
                <a:latin typeface="Arial" panose="020B0604020202020204" pitchFamily="34" charset="0"/>
              </a:rPr>
              <a:t>);</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err="1">
                <a:latin typeface="Arial" panose="020B0604020202020204" pitchFamily="34" charset="0"/>
              </a:rPr>
              <a:t>var_dump</a:t>
            </a:r>
            <a:r>
              <a:rPr lang="en-US" altLang="en-US" dirty="0">
                <a:latin typeface="Arial" panose="020B0604020202020204" pitchFamily="34" charset="0"/>
              </a:rPr>
              <a:t>($response);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108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01D02E-C353-47C0-93A6-16D12AD7518B}"/>
              </a:ext>
            </a:extLst>
          </p:cNvPr>
          <p:cNvSpPr>
            <a:spLocks noGrp="1"/>
          </p:cNvSpPr>
          <p:nvPr>
            <p:ph type="title"/>
          </p:nvPr>
        </p:nvSpPr>
        <p:spPr/>
        <p:txBody>
          <a:bodyPr/>
          <a:lstStyle/>
          <a:p>
            <a:r>
              <a:rPr lang="en-US" dirty="0"/>
              <a:t>Today’s Guest Speaker – Andrew Prokop</a:t>
            </a:r>
          </a:p>
        </p:txBody>
      </p:sp>
      <p:pic>
        <p:nvPicPr>
          <p:cNvPr id="7" name="Content Placeholder 6" descr="A person wearing a suit and tie&#10;&#10;Description automatically generated">
            <a:extLst>
              <a:ext uri="{FF2B5EF4-FFF2-40B4-BE49-F238E27FC236}">
                <a16:creationId xmlns:a16="http://schemas.microsoft.com/office/drawing/2014/main" id="{C7CECAB8-7B20-411F-B084-0D4CCF35DE01}"/>
              </a:ext>
            </a:extLst>
          </p:cNvPr>
          <p:cNvPicPr>
            <a:picLocks noGrp="1" noChangeAspect="1"/>
          </p:cNvPicPr>
          <p:nvPr>
            <p:ph sz="quarter" idx="12"/>
          </p:nvPr>
        </p:nvPicPr>
        <p:blipFill>
          <a:blip r:embed="rId2"/>
          <a:stretch>
            <a:fillRect/>
          </a:stretch>
        </p:blipFill>
        <p:spPr>
          <a:xfrm>
            <a:off x="1930400" y="647403"/>
            <a:ext cx="3657600" cy="5486400"/>
          </a:xfrm>
        </p:spPr>
      </p:pic>
      <p:sp>
        <p:nvSpPr>
          <p:cNvPr id="5" name="Text Placeholder 4">
            <a:extLst>
              <a:ext uri="{FF2B5EF4-FFF2-40B4-BE49-F238E27FC236}">
                <a16:creationId xmlns:a16="http://schemas.microsoft.com/office/drawing/2014/main" id="{5FB52094-5ED2-4A39-B07A-93468106F303}"/>
              </a:ext>
            </a:extLst>
          </p:cNvPr>
          <p:cNvSpPr>
            <a:spLocks noGrp="1"/>
          </p:cNvSpPr>
          <p:nvPr>
            <p:ph type="body" sz="half" idx="13"/>
          </p:nvPr>
        </p:nvSpPr>
        <p:spPr>
          <a:xfrm>
            <a:off x="7498916" y="2275366"/>
            <a:ext cx="4203267" cy="4125434"/>
          </a:xfrm>
        </p:spPr>
        <p:txBody>
          <a:bodyPr>
            <a:normAutofit fontScale="70000" lnSpcReduction="20000"/>
          </a:bodyPr>
          <a:lstStyle/>
          <a:p>
            <a:r>
              <a:rPr lang="en-US" dirty="0"/>
              <a:t>Andrew has spent the last</a:t>
            </a:r>
            <a:r>
              <a:rPr lang="en-US" b="1" dirty="0"/>
              <a:t> </a:t>
            </a:r>
            <a:r>
              <a:rPr lang="en-US" dirty="0"/>
              <a:t>30+ years engaged in software development, support, and innovation in the areas of operating systems, unified communications, contact center applications, artificial intelligence, IoT, and SIP. He holds six United States patents in SIP technology, and authors </a:t>
            </a:r>
            <a:r>
              <a:rPr lang="en-US" i="1" u="sng" dirty="0">
                <a:hlinkClick r:id="rId3"/>
              </a:rPr>
              <a:t>Tao, Zen, and Tomorrow</a:t>
            </a:r>
            <a:r>
              <a:rPr lang="en-US" dirty="0"/>
              <a:t>, one of TechTarget’s Top 16 unified communications blogs to follow in 2020. Andrew joined Avaya in July 2020, bringing his development and innovation expertise to the Client Experience Innovation team. </a:t>
            </a:r>
          </a:p>
          <a:p>
            <a:endParaRPr lang="en-US" dirty="0"/>
          </a:p>
        </p:txBody>
      </p:sp>
    </p:spTree>
    <p:extLst>
      <p:ext uri="{BB962C8B-B14F-4D97-AF65-F5344CB8AC3E}">
        <p14:creationId xmlns:p14="http://schemas.microsoft.com/office/powerpoint/2010/main" val="3489043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BE3E-38A5-4CF6-8FEB-8305782D12C4}"/>
              </a:ext>
            </a:extLst>
          </p:cNvPr>
          <p:cNvSpPr>
            <a:spLocks noGrp="1"/>
          </p:cNvSpPr>
          <p:nvPr>
            <p:ph type="title"/>
          </p:nvPr>
        </p:nvSpPr>
        <p:spPr/>
        <p:txBody>
          <a:bodyPr/>
          <a:lstStyle/>
          <a:p>
            <a:r>
              <a:rPr lang="en-US" dirty="0"/>
              <a:t>Swagger</a:t>
            </a:r>
          </a:p>
        </p:txBody>
      </p:sp>
      <p:pic>
        <p:nvPicPr>
          <p:cNvPr id="5" name="Picture 4">
            <a:extLst>
              <a:ext uri="{FF2B5EF4-FFF2-40B4-BE49-F238E27FC236}">
                <a16:creationId xmlns:a16="http://schemas.microsoft.com/office/drawing/2014/main" id="{F280C6A6-8BD0-44AC-B028-8B78A484E709}"/>
              </a:ext>
            </a:extLst>
          </p:cNvPr>
          <p:cNvPicPr>
            <a:picLocks noChangeAspect="1"/>
          </p:cNvPicPr>
          <p:nvPr/>
        </p:nvPicPr>
        <p:blipFill>
          <a:blip r:embed="rId2"/>
          <a:stretch>
            <a:fillRect/>
          </a:stretch>
        </p:blipFill>
        <p:spPr>
          <a:xfrm>
            <a:off x="1963434" y="1024714"/>
            <a:ext cx="7876705" cy="5194800"/>
          </a:xfrm>
          <a:prstGeom prst="rect">
            <a:avLst/>
          </a:prstGeom>
        </p:spPr>
      </p:pic>
    </p:spTree>
    <p:extLst>
      <p:ext uri="{BB962C8B-B14F-4D97-AF65-F5344CB8AC3E}">
        <p14:creationId xmlns:p14="http://schemas.microsoft.com/office/powerpoint/2010/main" val="2275291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BE3E-38A5-4CF6-8FEB-8305782D12C4}"/>
              </a:ext>
            </a:extLst>
          </p:cNvPr>
          <p:cNvSpPr>
            <a:spLocks noGrp="1"/>
          </p:cNvSpPr>
          <p:nvPr>
            <p:ph type="title"/>
          </p:nvPr>
        </p:nvSpPr>
        <p:spPr/>
        <p:txBody>
          <a:bodyPr/>
          <a:lstStyle/>
          <a:p>
            <a:r>
              <a:rPr lang="en-US" dirty="0"/>
              <a:t>Postman</a:t>
            </a:r>
          </a:p>
        </p:txBody>
      </p:sp>
      <p:pic>
        <p:nvPicPr>
          <p:cNvPr id="4" name="Picture 3">
            <a:extLst>
              <a:ext uri="{FF2B5EF4-FFF2-40B4-BE49-F238E27FC236}">
                <a16:creationId xmlns:a16="http://schemas.microsoft.com/office/drawing/2014/main" id="{BA40559B-7166-41EE-BF7E-43044B32E057}"/>
              </a:ext>
            </a:extLst>
          </p:cNvPr>
          <p:cNvPicPr>
            <a:picLocks noChangeAspect="1"/>
          </p:cNvPicPr>
          <p:nvPr/>
        </p:nvPicPr>
        <p:blipFill>
          <a:blip r:embed="rId2"/>
          <a:stretch>
            <a:fillRect/>
          </a:stretch>
        </p:blipFill>
        <p:spPr>
          <a:xfrm>
            <a:off x="2703513" y="749059"/>
            <a:ext cx="6490611" cy="5359882"/>
          </a:xfrm>
          <a:prstGeom prst="rect">
            <a:avLst/>
          </a:prstGeom>
        </p:spPr>
      </p:pic>
    </p:spTree>
    <p:extLst>
      <p:ext uri="{BB962C8B-B14F-4D97-AF65-F5344CB8AC3E}">
        <p14:creationId xmlns:p14="http://schemas.microsoft.com/office/powerpoint/2010/main" val="86685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BE3E-38A5-4CF6-8FEB-8305782D12C4}"/>
              </a:ext>
            </a:extLst>
          </p:cNvPr>
          <p:cNvSpPr>
            <a:spLocks noGrp="1"/>
          </p:cNvSpPr>
          <p:nvPr>
            <p:ph type="title"/>
          </p:nvPr>
        </p:nvSpPr>
        <p:spPr/>
        <p:txBody>
          <a:bodyPr/>
          <a:lstStyle/>
          <a:p>
            <a:r>
              <a:rPr lang="en-US" dirty="0"/>
              <a:t>Postman</a:t>
            </a:r>
          </a:p>
        </p:txBody>
      </p:sp>
      <p:pic>
        <p:nvPicPr>
          <p:cNvPr id="3" name="Picture 2">
            <a:extLst>
              <a:ext uri="{FF2B5EF4-FFF2-40B4-BE49-F238E27FC236}">
                <a16:creationId xmlns:a16="http://schemas.microsoft.com/office/drawing/2014/main" id="{4FBBEDE0-5DE8-4F08-9B85-02AFE56747F1}"/>
              </a:ext>
            </a:extLst>
          </p:cNvPr>
          <p:cNvPicPr>
            <a:picLocks noChangeAspect="1"/>
          </p:cNvPicPr>
          <p:nvPr/>
        </p:nvPicPr>
        <p:blipFill>
          <a:blip r:embed="rId3"/>
          <a:stretch>
            <a:fillRect/>
          </a:stretch>
        </p:blipFill>
        <p:spPr>
          <a:xfrm>
            <a:off x="148919" y="1215150"/>
            <a:ext cx="11894161" cy="4845299"/>
          </a:xfrm>
          <a:prstGeom prst="rect">
            <a:avLst/>
          </a:prstGeom>
        </p:spPr>
      </p:pic>
    </p:spTree>
    <p:extLst>
      <p:ext uri="{BB962C8B-B14F-4D97-AF65-F5344CB8AC3E}">
        <p14:creationId xmlns:p14="http://schemas.microsoft.com/office/powerpoint/2010/main" val="2500896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BE3E-38A5-4CF6-8FEB-8305782D12C4}"/>
              </a:ext>
            </a:extLst>
          </p:cNvPr>
          <p:cNvSpPr>
            <a:spLocks noGrp="1"/>
          </p:cNvSpPr>
          <p:nvPr>
            <p:ph type="title"/>
          </p:nvPr>
        </p:nvSpPr>
        <p:spPr/>
        <p:txBody>
          <a:bodyPr/>
          <a:lstStyle/>
          <a:p>
            <a:r>
              <a:rPr lang="en-US" dirty="0"/>
              <a:t>Postman</a:t>
            </a:r>
          </a:p>
        </p:txBody>
      </p:sp>
      <p:pic>
        <p:nvPicPr>
          <p:cNvPr id="4" name="Picture 3">
            <a:extLst>
              <a:ext uri="{FF2B5EF4-FFF2-40B4-BE49-F238E27FC236}">
                <a16:creationId xmlns:a16="http://schemas.microsoft.com/office/drawing/2014/main" id="{7D2180B3-FEE0-4C9E-BD6B-4C19D35E36F3}"/>
              </a:ext>
            </a:extLst>
          </p:cNvPr>
          <p:cNvPicPr>
            <a:picLocks noChangeAspect="1"/>
          </p:cNvPicPr>
          <p:nvPr/>
        </p:nvPicPr>
        <p:blipFill>
          <a:blip r:embed="rId3"/>
          <a:stretch>
            <a:fillRect/>
          </a:stretch>
        </p:blipFill>
        <p:spPr>
          <a:xfrm>
            <a:off x="126290" y="1224000"/>
            <a:ext cx="11708109" cy="4983356"/>
          </a:xfrm>
          <a:prstGeom prst="rect">
            <a:avLst/>
          </a:prstGeom>
        </p:spPr>
      </p:pic>
    </p:spTree>
    <p:extLst>
      <p:ext uri="{BB962C8B-B14F-4D97-AF65-F5344CB8AC3E}">
        <p14:creationId xmlns:p14="http://schemas.microsoft.com/office/powerpoint/2010/main" val="1088222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B25A-D13F-4844-9E90-DF4B7721EC09}"/>
              </a:ext>
            </a:extLst>
          </p:cNvPr>
          <p:cNvSpPr>
            <a:spLocks noGrp="1"/>
          </p:cNvSpPr>
          <p:nvPr>
            <p:ph type="ctrTitle"/>
          </p:nvPr>
        </p:nvSpPr>
        <p:spPr/>
        <p:txBody>
          <a:bodyPr/>
          <a:lstStyle/>
          <a:p>
            <a:r>
              <a:rPr lang="en-US" dirty="0"/>
              <a:t>Use Cases</a:t>
            </a:r>
          </a:p>
        </p:txBody>
      </p:sp>
    </p:spTree>
    <p:extLst>
      <p:ext uri="{BB962C8B-B14F-4D97-AF65-F5344CB8AC3E}">
        <p14:creationId xmlns:p14="http://schemas.microsoft.com/office/powerpoint/2010/main" val="651949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BBBD-861D-4835-9ADF-32D7015EF6B0}"/>
              </a:ext>
            </a:extLst>
          </p:cNvPr>
          <p:cNvSpPr>
            <a:spLocks noGrp="1"/>
          </p:cNvSpPr>
          <p:nvPr>
            <p:ph type="title"/>
          </p:nvPr>
        </p:nvSpPr>
        <p:spPr/>
        <p:txBody>
          <a:bodyPr/>
          <a:lstStyle/>
          <a:p>
            <a:r>
              <a:rPr lang="en-US" dirty="0"/>
              <a:t>IT Service Desk</a:t>
            </a:r>
          </a:p>
        </p:txBody>
      </p:sp>
      <p:sp>
        <p:nvSpPr>
          <p:cNvPr id="3" name="Content Placeholder 2">
            <a:extLst>
              <a:ext uri="{FF2B5EF4-FFF2-40B4-BE49-F238E27FC236}">
                <a16:creationId xmlns:a16="http://schemas.microsoft.com/office/drawing/2014/main" id="{61FB9E70-528D-469A-A9D2-23C46AB84DE3}"/>
              </a:ext>
            </a:extLst>
          </p:cNvPr>
          <p:cNvSpPr>
            <a:spLocks noGrp="1"/>
          </p:cNvSpPr>
          <p:nvPr>
            <p:ph idx="4294967295"/>
          </p:nvPr>
        </p:nvSpPr>
        <p:spPr>
          <a:xfrm>
            <a:off x="920524" y="1384138"/>
            <a:ext cx="10063162" cy="4351338"/>
          </a:xfrm>
        </p:spPr>
        <p:txBody>
          <a:bodyPr/>
          <a:lstStyle/>
          <a:p>
            <a:r>
              <a:rPr lang="en-US" dirty="0">
                <a:solidFill>
                  <a:schemeClr val="tx1"/>
                </a:solidFill>
              </a:rPr>
              <a:t>User uses SMS text to open trouble ticket</a:t>
            </a:r>
          </a:p>
          <a:p>
            <a:r>
              <a:rPr lang="en-US" dirty="0">
                <a:solidFill>
                  <a:schemeClr val="tx1"/>
                </a:solidFill>
              </a:rPr>
              <a:t>CPaaS intercepts texts</a:t>
            </a:r>
          </a:p>
          <a:p>
            <a:r>
              <a:rPr lang="en-US" dirty="0">
                <a:solidFill>
                  <a:schemeClr val="tx1"/>
                </a:solidFill>
              </a:rPr>
              <a:t>Text body passed to Google </a:t>
            </a:r>
            <a:r>
              <a:rPr lang="en-US" dirty="0" err="1">
                <a:solidFill>
                  <a:schemeClr val="tx1"/>
                </a:solidFill>
              </a:rPr>
              <a:t>Dialogflow</a:t>
            </a:r>
            <a:r>
              <a:rPr lang="en-US" dirty="0">
                <a:solidFill>
                  <a:schemeClr val="tx1"/>
                </a:solidFill>
              </a:rPr>
              <a:t> for NLP processing</a:t>
            </a:r>
          </a:p>
          <a:p>
            <a:r>
              <a:rPr lang="en-US" dirty="0">
                <a:solidFill>
                  <a:schemeClr val="tx1"/>
                </a:solidFill>
              </a:rPr>
              <a:t>CPaaS returns </a:t>
            </a:r>
            <a:r>
              <a:rPr lang="en-US" dirty="0" err="1">
                <a:solidFill>
                  <a:schemeClr val="tx1"/>
                </a:solidFill>
              </a:rPr>
              <a:t>Dialogflow</a:t>
            </a:r>
            <a:r>
              <a:rPr lang="en-US" dirty="0">
                <a:solidFill>
                  <a:schemeClr val="tx1"/>
                </a:solidFill>
              </a:rPr>
              <a:t> response</a:t>
            </a:r>
          </a:p>
          <a:p>
            <a:r>
              <a:rPr lang="en-US" dirty="0">
                <a:solidFill>
                  <a:schemeClr val="tx1"/>
                </a:solidFill>
              </a:rPr>
              <a:t>When ticket information is complete, a Spaces task is created and assigned</a:t>
            </a:r>
          </a:p>
          <a:p>
            <a:r>
              <a:rPr lang="en-US" dirty="0">
                <a:solidFill>
                  <a:schemeClr val="tx1"/>
                </a:solidFill>
              </a:rPr>
              <a:t>APIs consumed: Google </a:t>
            </a:r>
            <a:r>
              <a:rPr lang="en-US" dirty="0" err="1">
                <a:solidFill>
                  <a:schemeClr val="tx1"/>
                </a:solidFill>
              </a:rPr>
              <a:t>Dialogflow</a:t>
            </a:r>
            <a:r>
              <a:rPr lang="en-US" dirty="0">
                <a:solidFill>
                  <a:schemeClr val="tx1"/>
                </a:solidFill>
              </a:rPr>
              <a:t>, CPaaS </a:t>
            </a:r>
            <a:r>
              <a:rPr lang="en-US" dirty="0" err="1">
                <a:solidFill>
                  <a:schemeClr val="tx1"/>
                </a:solidFill>
              </a:rPr>
              <a:t>inboundXML</a:t>
            </a:r>
            <a:r>
              <a:rPr lang="en-US" dirty="0">
                <a:solidFill>
                  <a:schemeClr val="tx1"/>
                </a:solidFill>
              </a:rPr>
              <a:t>, CPaaS APIs, Spaces APIs, restdb.io, MapQuest</a:t>
            </a:r>
          </a:p>
        </p:txBody>
      </p:sp>
    </p:spTree>
    <p:extLst>
      <p:ext uri="{BB962C8B-B14F-4D97-AF65-F5344CB8AC3E}">
        <p14:creationId xmlns:p14="http://schemas.microsoft.com/office/powerpoint/2010/main" val="2542050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86A212-16B2-4B94-9FD5-220F181276D9}"/>
              </a:ext>
            </a:extLst>
          </p:cNvPr>
          <p:cNvSpPr>
            <a:spLocks noGrp="1"/>
          </p:cNvSpPr>
          <p:nvPr>
            <p:ph type="title"/>
          </p:nvPr>
        </p:nvSpPr>
        <p:spPr/>
        <p:txBody>
          <a:bodyPr/>
          <a:lstStyle/>
          <a:p>
            <a:r>
              <a:rPr lang="en-US" dirty="0"/>
              <a:t>IT Service Desk</a:t>
            </a:r>
          </a:p>
        </p:txBody>
      </p:sp>
      <p:pic>
        <p:nvPicPr>
          <p:cNvPr id="6" name="Picture 5" descr="A screenshot of a cell phone&#10;&#10;Description automatically generated">
            <a:extLst>
              <a:ext uri="{FF2B5EF4-FFF2-40B4-BE49-F238E27FC236}">
                <a16:creationId xmlns:a16="http://schemas.microsoft.com/office/drawing/2014/main" id="{559BD03A-5DF0-4079-ACD3-81A5CC16A5FC}"/>
              </a:ext>
            </a:extLst>
          </p:cNvPr>
          <p:cNvPicPr>
            <a:picLocks noChangeAspect="1"/>
          </p:cNvPicPr>
          <p:nvPr/>
        </p:nvPicPr>
        <p:blipFill>
          <a:blip r:embed="rId2"/>
          <a:stretch>
            <a:fillRect/>
          </a:stretch>
        </p:blipFill>
        <p:spPr>
          <a:xfrm>
            <a:off x="705907" y="1077367"/>
            <a:ext cx="2909035" cy="480623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B3C1912-5842-4440-810C-C5E670390B39}"/>
              </a:ext>
            </a:extLst>
          </p:cNvPr>
          <p:cNvPicPr>
            <a:picLocks noChangeAspect="1"/>
          </p:cNvPicPr>
          <p:nvPr/>
        </p:nvPicPr>
        <p:blipFill>
          <a:blip r:embed="rId3"/>
          <a:stretch>
            <a:fillRect/>
          </a:stretch>
        </p:blipFill>
        <p:spPr>
          <a:xfrm>
            <a:off x="4148115" y="1175657"/>
            <a:ext cx="7861556" cy="4707942"/>
          </a:xfrm>
          <a:prstGeom prst="rect">
            <a:avLst/>
          </a:prstGeom>
        </p:spPr>
      </p:pic>
    </p:spTree>
    <p:extLst>
      <p:ext uri="{BB962C8B-B14F-4D97-AF65-F5344CB8AC3E}">
        <p14:creationId xmlns:p14="http://schemas.microsoft.com/office/powerpoint/2010/main" val="159056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2FDE-665B-4572-9AE3-A01D8E2AACFB}"/>
              </a:ext>
            </a:extLst>
          </p:cNvPr>
          <p:cNvSpPr>
            <a:spLocks noGrp="1"/>
          </p:cNvSpPr>
          <p:nvPr>
            <p:ph type="title"/>
          </p:nvPr>
        </p:nvSpPr>
        <p:spPr/>
        <p:txBody>
          <a:bodyPr/>
          <a:lstStyle/>
          <a:p>
            <a:r>
              <a:rPr lang="en-US" dirty="0"/>
              <a:t>Spaces Virtual Agent for IT Support</a:t>
            </a:r>
          </a:p>
        </p:txBody>
      </p:sp>
      <p:sp>
        <p:nvSpPr>
          <p:cNvPr id="3" name="Content Placeholder 2">
            <a:extLst>
              <a:ext uri="{FF2B5EF4-FFF2-40B4-BE49-F238E27FC236}">
                <a16:creationId xmlns:a16="http://schemas.microsoft.com/office/drawing/2014/main" id="{FF1CB49D-83CC-4C40-8BA0-C7640F46FD97}"/>
              </a:ext>
            </a:extLst>
          </p:cNvPr>
          <p:cNvSpPr>
            <a:spLocks noGrp="1"/>
          </p:cNvSpPr>
          <p:nvPr>
            <p:ph idx="4294967295"/>
          </p:nvPr>
        </p:nvSpPr>
        <p:spPr>
          <a:xfrm>
            <a:off x="724581" y="1564368"/>
            <a:ext cx="10063162" cy="4351338"/>
          </a:xfrm>
        </p:spPr>
        <p:txBody>
          <a:bodyPr>
            <a:normAutofit/>
          </a:bodyPr>
          <a:lstStyle/>
          <a:p>
            <a:r>
              <a:rPr lang="en-US" sz="3200" dirty="0">
                <a:solidFill>
                  <a:schemeClr val="tx1"/>
                </a:solidFill>
              </a:rPr>
              <a:t>User goes IT Support Desk Space</a:t>
            </a:r>
          </a:p>
          <a:p>
            <a:r>
              <a:rPr lang="en-US" sz="3200" dirty="0">
                <a:solidFill>
                  <a:schemeClr val="tx1"/>
                </a:solidFill>
              </a:rPr>
              <a:t>Virtual agent can be addressed as @Avaya</a:t>
            </a:r>
          </a:p>
          <a:p>
            <a:r>
              <a:rPr lang="en-US" sz="3200" dirty="0">
                <a:solidFill>
                  <a:schemeClr val="tx1"/>
                </a:solidFill>
              </a:rPr>
              <a:t>User and Virtual agent communicate</a:t>
            </a:r>
          </a:p>
          <a:p>
            <a:r>
              <a:rPr lang="en-US" sz="3200" dirty="0">
                <a:solidFill>
                  <a:schemeClr val="tx1"/>
                </a:solidFill>
              </a:rPr>
              <a:t>As before, a Spaces task is created and assigned</a:t>
            </a:r>
          </a:p>
          <a:p>
            <a:r>
              <a:rPr lang="en-US" sz="3200" dirty="0">
                <a:solidFill>
                  <a:schemeClr val="tx1"/>
                </a:solidFill>
              </a:rPr>
              <a:t>APIs consumed:  Space Sockets</a:t>
            </a:r>
          </a:p>
        </p:txBody>
      </p:sp>
    </p:spTree>
    <p:extLst>
      <p:ext uri="{BB962C8B-B14F-4D97-AF65-F5344CB8AC3E}">
        <p14:creationId xmlns:p14="http://schemas.microsoft.com/office/powerpoint/2010/main" val="19727974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29BF-E794-4CAB-B242-6AC8EF8054F1}"/>
              </a:ext>
            </a:extLst>
          </p:cNvPr>
          <p:cNvSpPr>
            <a:spLocks noGrp="1"/>
          </p:cNvSpPr>
          <p:nvPr>
            <p:ph type="title"/>
          </p:nvPr>
        </p:nvSpPr>
        <p:spPr/>
        <p:txBody>
          <a:bodyPr/>
          <a:lstStyle/>
          <a:p>
            <a:r>
              <a:rPr lang="en-US" dirty="0"/>
              <a:t>Spaces Virtual Agent for IT Support</a:t>
            </a:r>
          </a:p>
        </p:txBody>
      </p:sp>
      <p:pic>
        <p:nvPicPr>
          <p:cNvPr id="5" name="Picture 4">
            <a:extLst>
              <a:ext uri="{FF2B5EF4-FFF2-40B4-BE49-F238E27FC236}">
                <a16:creationId xmlns:a16="http://schemas.microsoft.com/office/drawing/2014/main" id="{95B93E90-1A61-4502-9352-432BC8BBF09A}"/>
              </a:ext>
            </a:extLst>
          </p:cNvPr>
          <p:cNvPicPr>
            <a:picLocks noChangeAspect="1"/>
          </p:cNvPicPr>
          <p:nvPr/>
        </p:nvPicPr>
        <p:blipFill>
          <a:blip r:embed="rId2"/>
          <a:stretch>
            <a:fillRect/>
          </a:stretch>
        </p:blipFill>
        <p:spPr>
          <a:xfrm>
            <a:off x="929934" y="1132934"/>
            <a:ext cx="9986813" cy="4977580"/>
          </a:xfrm>
          <a:prstGeom prst="rect">
            <a:avLst/>
          </a:prstGeom>
        </p:spPr>
      </p:pic>
    </p:spTree>
    <p:extLst>
      <p:ext uri="{BB962C8B-B14F-4D97-AF65-F5344CB8AC3E}">
        <p14:creationId xmlns:p14="http://schemas.microsoft.com/office/powerpoint/2010/main" val="26390382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31BE-D7C8-4968-8EBA-C4ECD2272C94}"/>
              </a:ext>
            </a:extLst>
          </p:cNvPr>
          <p:cNvSpPr>
            <a:spLocks noGrp="1"/>
          </p:cNvSpPr>
          <p:nvPr>
            <p:ph type="title"/>
          </p:nvPr>
        </p:nvSpPr>
        <p:spPr/>
        <p:txBody>
          <a:bodyPr/>
          <a:lstStyle/>
          <a:p>
            <a:r>
              <a:rPr lang="en-US" dirty="0"/>
              <a:t>FAA Pilot Registration</a:t>
            </a:r>
          </a:p>
        </p:txBody>
      </p:sp>
      <p:sp>
        <p:nvSpPr>
          <p:cNvPr id="5" name="Content Placeholder 4">
            <a:extLst>
              <a:ext uri="{FF2B5EF4-FFF2-40B4-BE49-F238E27FC236}">
                <a16:creationId xmlns:a16="http://schemas.microsoft.com/office/drawing/2014/main" id="{C65FFDB7-D3FC-4378-AE06-ADB1D2061853}"/>
              </a:ext>
            </a:extLst>
          </p:cNvPr>
          <p:cNvSpPr>
            <a:spLocks noGrp="1"/>
          </p:cNvSpPr>
          <p:nvPr>
            <p:ph idx="4294967295"/>
          </p:nvPr>
        </p:nvSpPr>
        <p:spPr>
          <a:xfrm>
            <a:off x="822552" y="1477283"/>
            <a:ext cx="10063162" cy="4351338"/>
          </a:xfrm>
        </p:spPr>
        <p:txBody>
          <a:bodyPr/>
          <a:lstStyle/>
          <a:p>
            <a:r>
              <a:rPr lang="en-US" dirty="0">
                <a:solidFill>
                  <a:schemeClr val="tx1"/>
                </a:solidFill>
              </a:rPr>
              <a:t>Pilot applies on FAA CARES webpage</a:t>
            </a:r>
          </a:p>
          <a:p>
            <a:r>
              <a:rPr lang="en-US" dirty="0">
                <a:solidFill>
                  <a:schemeClr val="tx1"/>
                </a:solidFill>
              </a:rPr>
              <a:t>CPaaS is used as SMS communications channel for pilot, instructor, and designated pilot examiner (DPE)</a:t>
            </a:r>
          </a:p>
          <a:p>
            <a:r>
              <a:rPr lang="en-US" dirty="0">
                <a:solidFill>
                  <a:schemeClr val="tx1"/>
                </a:solidFill>
              </a:rPr>
              <a:t>REST-based database used to store application and runtime data</a:t>
            </a:r>
          </a:p>
          <a:p>
            <a:r>
              <a:rPr lang="en-US" dirty="0">
                <a:solidFill>
                  <a:schemeClr val="tx1"/>
                </a:solidFill>
              </a:rPr>
              <a:t>Google </a:t>
            </a:r>
            <a:r>
              <a:rPr lang="en-US" dirty="0" err="1">
                <a:solidFill>
                  <a:schemeClr val="tx1"/>
                </a:solidFill>
              </a:rPr>
              <a:t>Dialogflow</a:t>
            </a:r>
            <a:r>
              <a:rPr lang="en-US" dirty="0">
                <a:solidFill>
                  <a:schemeClr val="tx1"/>
                </a:solidFill>
              </a:rPr>
              <a:t> used for NLP on incoming text and chat messages</a:t>
            </a:r>
          </a:p>
          <a:p>
            <a:r>
              <a:rPr lang="en-US" dirty="0">
                <a:solidFill>
                  <a:schemeClr val="tx1"/>
                </a:solidFill>
              </a:rPr>
              <a:t>APIs consumed: Google </a:t>
            </a:r>
            <a:r>
              <a:rPr lang="en-US" dirty="0" err="1">
                <a:solidFill>
                  <a:schemeClr val="tx1"/>
                </a:solidFill>
              </a:rPr>
              <a:t>Dialogflow</a:t>
            </a:r>
            <a:r>
              <a:rPr lang="en-US" dirty="0">
                <a:solidFill>
                  <a:schemeClr val="tx1"/>
                </a:solidFill>
              </a:rPr>
              <a:t>, CPaaS </a:t>
            </a:r>
            <a:r>
              <a:rPr lang="en-US" dirty="0" err="1">
                <a:solidFill>
                  <a:schemeClr val="tx1"/>
                </a:solidFill>
              </a:rPr>
              <a:t>inboundXML</a:t>
            </a:r>
            <a:r>
              <a:rPr lang="en-US" dirty="0">
                <a:solidFill>
                  <a:schemeClr val="tx1"/>
                </a:solidFill>
              </a:rPr>
              <a:t>, CPaaS APIs , restdb.io</a:t>
            </a:r>
          </a:p>
        </p:txBody>
      </p:sp>
    </p:spTree>
    <p:extLst>
      <p:ext uri="{BB962C8B-B14F-4D97-AF65-F5344CB8AC3E}">
        <p14:creationId xmlns:p14="http://schemas.microsoft.com/office/powerpoint/2010/main" val="734180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3A536A-BCB2-4C64-A529-508E79D7ABC6}"/>
              </a:ext>
            </a:extLst>
          </p:cNvPr>
          <p:cNvSpPr>
            <a:spLocks noGrp="1"/>
          </p:cNvSpPr>
          <p:nvPr>
            <p:ph type="title"/>
          </p:nvPr>
        </p:nvSpPr>
        <p:spPr>
          <a:xfrm>
            <a:off x="831850" y="2498687"/>
            <a:ext cx="10515600" cy="1542099"/>
          </a:xfrm>
        </p:spPr>
        <p:txBody>
          <a:bodyPr/>
          <a:lstStyle/>
          <a:p>
            <a:r>
              <a:rPr lang="en-IE" dirty="0"/>
              <a:t>APIs for Beginners</a:t>
            </a:r>
            <a:endParaRPr lang="en-US" dirty="0"/>
          </a:p>
        </p:txBody>
      </p:sp>
      <p:sp>
        <p:nvSpPr>
          <p:cNvPr id="9" name="Marcador de texto 8">
            <a:extLst>
              <a:ext uri="{FF2B5EF4-FFF2-40B4-BE49-F238E27FC236}">
                <a16:creationId xmlns:a16="http://schemas.microsoft.com/office/drawing/2014/main" id="{4C69C345-C386-C54D-9C5B-A0F8BCA28BF1}"/>
              </a:ext>
            </a:extLst>
          </p:cNvPr>
          <p:cNvSpPr>
            <a:spLocks noGrp="1"/>
          </p:cNvSpPr>
          <p:nvPr>
            <p:ph type="body" idx="1"/>
          </p:nvPr>
        </p:nvSpPr>
        <p:spPr>
          <a:xfrm>
            <a:off x="831850" y="4250453"/>
            <a:ext cx="10515600" cy="1167684"/>
          </a:xfrm>
        </p:spPr>
        <p:txBody>
          <a:bodyPr>
            <a:normAutofit fontScale="25000" lnSpcReduction="20000"/>
          </a:bodyPr>
          <a:lstStyle/>
          <a:p>
            <a:endParaRPr lang="en-US" sz="9600" dirty="0">
              <a:solidFill>
                <a:schemeClr val="tx1"/>
              </a:solidFill>
            </a:endParaRPr>
          </a:p>
          <a:p>
            <a:r>
              <a:rPr lang="en-US" sz="9600" dirty="0">
                <a:solidFill>
                  <a:schemeClr val="tx1"/>
                </a:solidFill>
              </a:rPr>
              <a:t>Andrew Prokop</a:t>
            </a:r>
          </a:p>
          <a:p>
            <a:r>
              <a:rPr lang="en-US" sz="9600" dirty="0">
                <a:solidFill>
                  <a:schemeClr val="tx1"/>
                </a:solidFill>
              </a:rPr>
              <a:t>ajprokop@avaya.com</a:t>
            </a:r>
          </a:p>
          <a:p>
            <a:r>
              <a:rPr lang="en-US" sz="9600" dirty="0">
                <a:solidFill>
                  <a:schemeClr val="tx1"/>
                </a:solidFill>
              </a:rPr>
              <a:t>Client Experience Innovation </a:t>
            </a:r>
          </a:p>
          <a:p>
            <a:endParaRPr lang="en-US" dirty="0"/>
          </a:p>
          <a:p>
            <a:endParaRPr lang="en-IE" dirty="0"/>
          </a:p>
        </p:txBody>
      </p:sp>
      <p:sp>
        <p:nvSpPr>
          <p:cNvPr id="5" name="Text Placeholder 3">
            <a:extLst>
              <a:ext uri="{FF2B5EF4-FFF2-40B4-BE49-F238E27FC236}">
                <a16:creationId xmlns:a16="http://schemas.microsoft.com/office/drawing/2014/main" id="{0D4638DF-B122-4DB7-8050-5056CC188618}"/>
              </a:ext>
            </a:extLst>
          </p:cNvPr>
          <p:cNvSpPr txBox="1">
            <a:spLocks/>
          </p:cNvSpPr>
          <p:nvPr/>
        </p:nvSpPr>
        <p:spPr>
          <a:xfrm>
            <a:off x="5380073" y="3834096"/>
            <a:ext cx="5531494" cy="12025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baseline="0">
                <a:solidFill>
                  <a:schemeClr val="accent6"/>
                </a:solidFill>
                <a:latin typeface="Verdana"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accent6"/>
                </a:solidFill>
                <a:latin typeface="Verdana"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accent6"/>
                </a:solidFill>
                <a:latin typeface="Verdana"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accent6"/>
                </a:solidFill>
                <a:latin typeface="Verdana"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accent6"/>
                </a:solidFill>
                <a:latin typeface="Verdan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sp>
        <p:nvSpPr>
          <p:cNvPr id="6" name="Text Placeholder 5">
            <a:extLst>
              <a:ext uri="{FF2B5EF4-FFF2-40B4-BE49-F238E27FC236}">
                <a16:creationId xmlns:a16="http://schemas.microsoft.com/office/drawing/2014/main" id="{AE30AFB4-63EF-44D5-B6B6-F9CC3935B4E8}"/>
              </a:ext>
            </a:extLst>
          </p:cNvPr>
          <p:cNvSpPr txBox="1">
            <a:spLocks/>
          </p:cNvSpPr>
          <p:nvPr/>
        </p:nvSpPr>
        <p:spPr>
          <a:xfrm>
            <a:off x="5380074" y="1893399"/>
            <a:ext cx="5531493" cy="182798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baseline="0">
                <a:solidFill>
                  <a:schemeClr val="accent6"/>
                </a:solidFill>
                <a:latin typeface="Verdana"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accent6"/>
                </a:solidFill>
                <a:latin typeface="Verdana"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accent6"/>
                </a:solidFill>
                <a:latin typeface="Verdana"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accent6"/>
                </a:solidFill>
                <a:latin typeface="Verdana"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accent6"/>
                </a:solidFill>
                <a:latin typeface="Verdan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4" name="Picture 3" descr="A person wearing a suit and tie&#10;&#10;Description automatically generated">
            <a:extLst>
              <a:ext uri="{FF2B5EF4-FFF2-40B4-BE49-F238E27FC236}">
                <a16:creationId xmlns:a16="http://schemas.microsoft.com/office/drawing/2014/main" id="{543465AF-4D69-47D9-B198-B3C4D19D5AD1}"/>
              </a:ext>
            </a:extLst>
          </p:cNvPr>
          <p:cNvPicPr>
            <a:picLocks noChangeAspect="1"/>
          </p:cNvPicPr>
          <p:nvPr/>
        </p:nvPicPr>
        <p:blipFill>
          <a:blip r:embed="rId2"/>
          <a:stretch>
            <a:fillRect/>
          </a:stretch>
        </p:blipFill>
        <p:spPr>
          <a:xfrm>
            <a:off x="9742714" y="3490430"/>
            <a:ext cx="2061628" cy="3092442"/>
          </a:xfrm>
          <a:prstGeom prst="rect">
            <a:avLst/>
          </a:prstGeom>
        </p:spPr>
      </p:pic>
    </p:spTree>
    <p:extLst>
      <p:ext uri="{BB962C8B-B14F-4D97-AF65-F5344CB8AC3E}">
        <p14:creationId xmlns:p14="http://schemas.microsoft.com/office/powerpoint/2010/main" val="2348031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87AC-21B8-4F52-9F7B-96DF38DA6891}"/>
              </a:ext>
            </a:extLst>
          </p:cNvPr>
          <p:cNvSpPr>
            <a:spLocks noGrp="1"/>
          </p:cNvSpPr>
          <p:nvPr>
            <p:ph type="title"/>
          </p:nvPr>
        </p:nvSpPr>
        <p:spPr/>
        <p:txBody>
          <a:bodyPr/>
          <a:lstStyle/>
          <a:p>
            <a:r>
              <a:rPr lang="en-US" dirty="0"/>
              <a:t>FAA Pilot Registration</a:t>
            </a:r>
          </a:p>
        </p:txBody>
      </p:sp>
      <p:pic>
        <p:nvPicPr>
          <p:cNvPr id="4" name="Picture 3">
            <a:extLst>
              <a:ext uri="{FF2B5EF4-FFF2-40B4-BE49-F238E27FC236}">
                <a16:creationId xmlns:a16="http://schemas.microsoft.com/office/drawing/2014/main" id="{D32099F3-9606-4DBB-91AE-E0F26C212E42}"/>
              </a:ext>
            </a:extLst>
          </p:cNvPr>
          <p:cNvPicPr>
            <a:picLocks noChangeAspect="1"/>
          </p:cNvPicPr>
          <p:nvPr/>
        </p:nvPicPr>
        <p:blipFill>
          <a:blip r:embed="rId2"/>
          <a:stretch>
            <a:fillRect/>
          </a:stretch>
        </p:blipFill>
        <p:spPr>
          <a:xfrm>
            <a:off x="2541215" y="1161092"/>
            <a:ext cx="5851671" cy="5188350"/>
          </a:xfrm>
          <a:prstGeom prst="rect">
            <a:avLst/>
          </a:prstGeom>
        </p:spPr>
      </p:pic>
    </p:spTree>
    <p:extLst>
      <p:ext uri="{BB962C8B-B14F-4D97-AF65-F5344CB8AC3E}">
        <p14:creationId xmlns:p14="http://schemas.microsoft.com/office/powerpoint/2010/main" val="2936346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D4BA0B-6EF6-4C71-A5E0-5C31F954CE75}"/>
              </a:ext>
            </a:extLst>
          </p:cNvPr>
          <p:cNvSpPr>
            <a:spLocks noGrp="1"/>
          </p:cNvSpPr>
          <p:nvPr>
            <p:ph idx="1"/>
          </p:nvPr>
        </p:nvSpPr>
        <p:spPr/>
        <p:txBody>
          <a:bodyPr/>
          <a:lstStyle/>
          <a:p>
            <a:r>
              <a:rPr lang="en-US" dirty="0">
                <a:solidFill>
                  <a:schemeClr val="tx1"/>
                </a:solidFill>
              </a:rPr>
              <a:t>Applicants can use SMS text to apply for benefits, check benefits status, and receive benefits updates</a:t>
            </a:r>
          </a:p>
          <a:p>
            <a:r>
              <a:rPr lang="en-US" dirty="0">
                <a:solidFill>
                  <a:schemeClr val="tx1"/>
                </a:solidFill>
              </a:rPr>
              <a:t>CPaaS </a:t>
            </a:r>
            <a:r>
              <a:rPr lang="en-US" dirty="0" err="1">
                <a:solidFill>
                  <a:schemeClr val="tx1"/>
                </a:solidFill>
              </a:rPr>
              <a:t>inboundXML</a:t>
            </a:r>
            <a:r>
              <a:rPr lang="en-US" dirty="0">
                <a:solidFill>
                  <a:schemeClr val="tx1"/>
                </a:solidFill>
              </a:rPr>
              <a:t> is used as SMS communications channel</a:t>
            </a:r>
          </a:p>
          <a:p>
            <a:r>
              <a:rPr lang="en-US" dirty="0">
                <a:solidFill>
                  <a:schemeClr val="tx1"/>
                </a:solidFill>
              </a:rPr>
              <a:t>CPaaS APIs used to asynchronously inform applicant of application updates</a:t>
            </a:r>
          </a:p>
          <a:p>
            <a:r>
              <a:rPr lang="en-US" dirty="0">
                <a:solidFill>
                  <a:schemeClr val="tx1"/>
                </a:solidFill>
              </a:rPr>
              <a:t>APIs consumed: Google </a:t>
            </a:r>
            <a:r>
              <a:rPr lang="en-US" dirty="0" err="1">
                <a:solidFill>
                  <a:schemeClr val="tx1"/>
                </a:solidFill>
              </a:rPr>
              <a:t>Dialogflow</a:t>
            </a:r>
            <a:r>
              <a:rPr lang="en-US" dirty="0">
                <a:solidFill>
                  <a:schemeClr val="tx1"/>
                </a:solidFill>
              </a:rPr>
              <a:t>, CPaaS </a:t>
            </a:r>
            <a:r>
              <a:rPr lang="en-US" dirty="0" err="1">
                <a:solidFill>
                  <a:schemeClr val="tx1"/>
                </a:solidFill>
              </a:rPr>
              <a:t>inboundXML</a:t>
            </a:r>
            <a:r>
              <a:rPr lang="en-US" dirty="0">
                <a:solidFill>
                  <a:schemeClr val="tx1"/>
                </a:solidFill>
              </a:rPr>
              <a:t>, CPaaS APIs, restdb.io </a:t>
            </a:r>
          </a:p>
        </p:txBody>
      </p:sp>
      <p:sp>
        <p:nvSpPr>
          <p:cNvPr id="2" name="Title 1">
            <a:extLst>
              <a:ext uri="{FF2B5EF4-FFF2-40B4-BE49-F238E27FC236}">
                <a16:creationId xmlns:a16="http://schemas.microsoft.com/office/drawing/2014/main" id="{044F9081-00B1-4088-A45C-A3A6162830D5}"/>
              </a:ext>
            </a:extLst>
          </p:cNvPr>
          <p:cNvSpPr>
            <a:spLocks noGrp="1"/>
          </p:cNvSpPr>
          <p:nvPr>
            <p:ph type="title"/>
          </p:nvPr>
        </p:nvSpPr>
        <p:spPr/>
        <p:txBody>
          <a:bodyPr/>
          <a:lstStyle/>
          <a:p>
            <a:r>
              <a:rPr lang="en-US" dirty="0"/>
              <a:t>Unemployment Benefits</a:t>
            </a:r>
          </a:p>
        </p:txBody>
      </p:sp>
    </p:spTree>
    <p:extLst>
      <p:ext uri="{BB962C8B-B14F-4D97-AF65-F5344CB8AC3E}">
        <p14:creationId xmlns:p14="http://schemas.microsoft.com/office/powerpoint/2010/main" val="1218468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87AC-21B8-4F52-9F7B-96DF38DA6891}"/>
              </a:ext>
            </a:extLst>
          </p:cNvPr>
          <p:cNvSpPr>
            <a:spLocks noGrp="1"/>
          </p:cNvSpPr>
          <p:nvPr>
            <p:ph type="title"/>
          </p:nvPr>
        </p:nvSpPr>
        <p:spPr/>
        <p:txBody>
          <a:bodyPr/>
          <a:lstStyle/>
          <a:p>
            <a:r>
              <a:rPr lang="en-US" dirty="0"/>
              <a:t>Unemployment Benefits</a:t>
            </a:r>
          </a:p>
        </p:txBody>
      </p:sp>
      <p:pic>
        <p:nvPicPr>
          <p:cNvPr id="5" name="Picture 4" descr="A screenshot of a cell phone&#10;&#10;Description automatically generated">
            <a:extLst>
              <a:ext uri="{FF2B5EF4-FFF2-40B4-BE49-F238E27FC236}">
                <a16:creationId xmlns:a16="http://schemas.microsoft.com/office/drawing/2014/main" id="{81A7F410-DAF9-4B39-A9C3-73AE7D76A1DA}"/>
              </a:ext>
            </a:extLst>
          </p:cNvPr>
          <p:cNvPicPr>
            <a:picLocks noChangeAspect="1"/>
          </p:cNvPicPr>
          <p:nvPr/>
        </p:nvPicPr>
        <p:blipFill>
          <a:blip r:embed="rId2"/>
          <a:stretch>
            <a:fillRect/>
          </a:stretch>
        </p:blipFill>
        <p:spPr>
          <a:xfrm>
            <a:off x="2127006" y="1312971"/>
            <a:ext cx="2311333" cy="50023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A53E112D-FD63-44CC-97EF-39E6C9A780A3}"/>
              </a:ext>
            </a:extLst>
          </p:cNvPr>
          <p:cNvPicPr>
            <a:picLocks noChangeAspect="1"/>
          </p:cNvPicPr>
          <p:nvPr/>
        </p:nvPicPr>
        <p:blipFill>
          <a:blip r:embed="rId3"/>
          <a:stretch>
            <a:fillRect/>
          </a:stretch>
        </p:blipFill>
        <p:spPr>
          <a:xfrm>
            <a:off x="5675468" y="1312971"/>
            <a:ext cx="2311333" cy="5002306"/>
          </a:xfrm>
          <a:prstGeom prst="rect">
            <a:avLst/>
          </a:prstGeom>
        </p:spPr>
      </p:pic>
    </p:spTree>
    <p:extLst>
      <p:ext uri="{BB962C8B-B14F-4D97-AF65-F5344CB8AC3E}">
        <p14:creationId xmlns:p14="http://schemas.microsoft.com/office/powerpoint/2010/main" val="1090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067E-8D9D-4502-819D-933816FBE1F1}"/>
              </a:ext>
            </a:extLst>
          </p:cNvPr>
          <p:cNvSpPr>
            <a:spLocks noGrp="1"/>
          </p:cNvSpPr>
          <p:nvPr>
            <p:ph type="title"/>
          </p:nvPr>
        </p:nvSpPr>
        <p:spPr/>
        <p:txBody>
          <a:bodyPr/>
          <a:lstStyle/>
          <a:p>
            <a:r>
              <a:rPr lang="en-US" dirty="0"/>
              <a:t>Embedded REST</a:t>
            </a:r>
          </a:p>
        </p:txBody>
      </p:sp>
      <p:sp>
        <p:nvSpPr>
          <p:cNvPr id="4" name="TextBox 3">
            <a:extLst>
              <a:ext uri="{FF2B5EF4-FFF2-40B4-BE49-F238E27FC236}">
                <a16:creationId xmlns:a16="http://schemas.microsoft.com/office/drawing/2014/main" id="{4EDC01F2-9F8C-4082-B36F-9BFE6B28476C}"/>
              </a:ext>
            </a:extLst>
          </p:cNvPr>
          <p:cNvSpPr txBox="1"/>
          <p:nvPr/>
        </p:nvSpPr>
        <p:spPr>
          <a:xfrm>
            <a:off x="75075" y="1613647"/>
            <a:ext cx="12068047" cy="3539430"/>
          </a:xfrm>
          <a:prstGeom prst="rect">
            <a:avLst/>
          </a:prstGeom>
          <a:noFill/>
        </p:spPr>
        <p:txBody>
          <a:bodyPr wrap="none" rtlCol="0">
            <a:spAutoFit/>
          </a:bodyPr>
          <a:lstStyle/>
          <a:p>
            <a:r>
              <a:rPr lang="en-US" sz="1400" dirty="0"/>
              <a:t>&lt;?php ?&gt;</a:t>
            </a:r>
          </a:p>
          <a:p>
            <a:r>
              <a:rPr lang="en-US" sz="1400" dirty="0"/>
              <a:t>&lt;!DOCTYPE html&gt;</a:t>
            </a:r>
          </a:p>
          <a:p>
            <a:r>
              <a:rPr lang="en-US" sz="1400" dirty="0"/>
              <a:t>&lt;html </a:t>
            </a:r>
            <a:r>
              <a:rPr lang="en-US" sz="1400" dirty="0" err="1"/>
              <a:t>lang</a:t>
            </a:r>
            <a:r>
              <a:rPr lang="en-US" sz="1400" dirty="0"/>
              <a:t>="</a:t>
            </a:r>
            <a:r>
              <a:rPr lang="en-US" sz="1400" dirty="0" err="1"/>
              <a:t>en</a:t>
            </a:r>
            <a:r>
              <a:rPr lang="en-US" sz="1400" dirty="0"/>
              <a:t>"&gt;</a:t>
            </a:r>
          </a:p>
          <a:p>
            <a:r>
              <a:rPr lang="en-US" sz="1400" dirty="0"/>
              <a:t>&lt;head&gt;</a:t>
            </a:r>
          </a:p>
          <a:p>
            <a:r>
              <a:rPr lang="en-US" sz="1400" dirty="0"/>
              <a:t>	&lt;meta charset="utf-8"/&gt;</a:t>
            </a:r>
          </a:p>
          <a:p>
            <a:r>
              <a:rPr lang="en-US" sz="1400" dirty="0"/>
              <a:t>	&lt;title&gt;Unemployment Office&lt;/title&gt;</a:t>
            </a:r>
          </a:p>
          <a:p>
            <a:r>
              <a:rPr lang="en-US" sz="1400" dirty="0"/>
              <a:t>&lt;/head&gt;</a:t>
            </a:r>
          </a:p>
          <a:p>
            <a:r>
              <a:rPr lang="en-US" sz="1400" dirty="0"/>
              <a:t>&lt;body&gt;</a:t>
            </a:r>
          </a:p>
          <a:p>
            <a:r>
              <a:rPr lang="en-US" sz="1400" dirty="0"/>
              <a:t>&lt;h1&gt;Enter your Social Security Number&lt;/h1&gt;</a:t>
            </a:r>
          </a:p>
          <a:p>
            <a:r>
              <a:rPr lang="en-US" sz="1400" dirty="0"/>
              <a:t>&lt;form action="http://72.167.227.239:3040/</a:t>
            </a:r>
            <a:r>
              <a:rPr lang="en-US" sz="1400" dirty="0" err="1"/>
              <a:t>cpaas-ssn</a:t>
            </a:r>
            <a:r>
              <a:rPr lang="en-US" sz="1400" dirty="0"/>
              <a:t>/" method="POST"&gt;</a:t>
            </a:r>
          </a:p>
          <a:p>
            <a:r>
              <a:rPr lang="en-US" sz="1400" dirty="0"/>
              <a:t>	&lt;input type="text" name="</a:t>
            </a:r>
            <a:r>
              <a:rPr lang="en-US" sz="1400" dirty="0" err="1"/>
              <a:t>ssn</a:t>
            </a:r>
            <a:r>
              <a:rPr lang="en-US" sz="1400" dirty="0"/>
              <a:t>" size="20" style="font-size: 24pt"/&gt;</a:t>
            </a:r>
          </a:p>
          <a:p>
            <a:r>
              <a:rPr lang="en-US" sz="1400" dirty="0"/>
              <a:t>	&lt;input type="text" name="phone" size="20" value=&lt;?=$_GET['phone']?&gt; style="font-size: 24pt"/&gt;</a:t>
            </a:r>
          </a:p>
          <a:p>
            <a:r>
              <a:rPr lang="en-US" sz="1400" dirty="0"/>
              <a:t>	&lt;button type="submit" value="Submit" size="150" style="height:50px;width:150px;font-size: 24pt"&gt;Submit&lt;/button&gt;</a:t>
            </a:r>
          </a:p>
          <a:p>
            <a:r>
              <a:rPr lang="en-US" sz="1400" dirty="0"/>
              <a:t>&lt;/form&gt;</a:t>
            </a:r>
          </a:p>
          <a:p>
            <a:r>
              <a:rPr lang="en-US" sz="1400" dirty="0"/>
              <a:t>&lt;/body&gt;</a:t>
            </a:r>
          </a:p>
          <a:p>
            <a:r>
              <a:rPr lang="en-US" sz="1400" dirty="0"/>
              <a:t>&lt;/html&gt;</a:t>
            </a:r>
          </a:p>
        </p:txBody>
      </p:sp>
    </p:spTree>
    <p:extLst>
      <p:ext uri="{BB962C8B-B14F-4D97-AF65-F5344CB8AC3E}">
        <p14:creationId xmlns:p14="http://schemas.microsoft.com/office/powerpoint/2010/main" val="3763597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E72E7-D5AF-4CB3-9170-77406DBE2874}"/>
              </a:ext>
            </a:extLst>
          </p:cNvPr>
          <p:cNvSpPr>
            <a:spLocks noGrp="1"/>
          </p:cNvSpPr>
          <p:nvPr>
            <p:ph idx="1"/>
          </p:nvPr>
        </p:nvSpPr>
        <p:spPr/>
        <p:txBody>
          <a:bodyPr/>
          <a:lstStyle/>
          <a:p>
            <a:r>
              <a:rPr lang="en-US" dirty="0">
                <a:solidFill>
                  <a:schemeClr val="tx1"/>
                </a:solidFill>
              </a:rPr>
              <a:t>A programmable IVR built on CPaaS</a:t>
            </a:r>
          </a:p>
          <a:p>
            <a:r>
              <a:rPr lang="en-US" dirty="0">
                <a:solidFill>
                  <a:schemeClr val="tx1"/>
                </a:solidFill>
              </a:rPr>
              <a:t>Scripts can be created with traditional IVR trees or Google </a:t>
            </a:r>
            <a:r>
              <a:rPr lang="en-US" dirty="0" err="1">
                <a:solidFill>
                  <a:schemeClr val="tx1"/>
                </a:solidFill>
              </a:rPr>
              <a:t>Dialogflow</a:t>
            </a:r>
            <a:endParaRPr lang="en-US" dirty="0">
              <a:solidFill>
                <a:schemeClr val="tx1"/>
              </a:solidFill>
            </a:endParaRPr>
          </a:p>
          <a:p>
            <a:r>
              <a:rPr lang="en-US" dirty="0">
                <a:solidFill>
                  <a:schemeClr val="tx1"/>
                </a:solidFill>
              </a:rPr>
              <a:t>APIs consumed:  Google </a:t>
            </a:r>
            <a:r>
              <a:rPr lang="en-US" dirty="0" err="1">
                <a:solidFill>
                  <a:schemeClr val="tx1"/>
                </a:solidFill>
              </a:rPr>
              <a:t>Dialogflow</a:t>
            </a:r>
            <a:r>
              <a:rPr lang="en-US" dirty="0">
                <a:solidFill>
                  <a:schemeClr val="tx1"/>
                </a:solidFill>
              </a:rPr>
              <a:t>, CPaaS </a:t>
            </a:r>
            <a:r>
              <a:rPr lang="en-US" dirty="0" err="1">
                <a:solidFill>
                  <a:schemeClr val="tx1"/>
                </a:solidFill>
              </a:rPr>
              <a:t>inboundXML</a:t>
            </a:r>
            <a:r>
              <a:rPr lang="en-US" dirty="0">
                <a:solidFill>
                  <a:schemeClr val="tx1"/>
                </a:solidFill>
              </a:rPr>
              <a:t> (text and voice)</a:t>
            </a:r>
          </a:p>
        </p:txBody>
      </p:sp>
      <p:sp>
        <p:nvSpPr>
          <p:cNvPr id="2" name="Title 1">
            <a:extLst>
              <a:ext uri="{FF2B5EF4-FFF2-40B4-BE49-F238E27FC236}">
                <a16:creationId xmlns:a16="http://schemas.microsoft.com/office/drawing/2014/main" id="{420D5F3F-2C92-4C51-95D3-703D29D9AB7D}"/>
              </a:ext>
            </a:extLst>
          </p:cNvPr>
          <p:cNvSpPr>
            <a:spLocks noGrp="1"/>
          </p:cNvSpPr>
          <p:nvPr>
            <p:ph type="title"/>
          </p:nvPr>
        </p:nvSpPr>
        <p:spPr/>
        <p:txBody>
          <a:bodyPr/>
          <a:lstStyle/>
          <a:p>
            <a:r>
              <a:rPr lang="en-US" dirty="0"/>
              <a:t>Virtual Agent</a:t>
            </a:r>
          </a:p>
        </p:txBody>
      </p:sp>
    </p:spTree>
    <p:extLst>
      <p:ext uri="{BB962C8B-B14F-4D97-AF65-F5344CB8AC3E}">
        <p14:creationId xmlns:p14="http://schemas.microsoft.com/office/powerpoint/2010/main" val="256009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7ABC-9FD8-4DF7-A110-809640E76C68}"/>
              </a:ext>
            </a:extLst>
          </p:cNvPr>
          <p:cNvSpPr>
            <a:spLocks noGrp="1"/>
          </p:cNvSpPr>
          <p:nvPr>
            <p:ph type="title"/>
          </p:nvPr>
        </p:nvSpPr>
        <p:spPr/>
        <p:txBody>
          <a:bodyPr/>
          <a:lstStyle/>
          <a:p>
            <a:r>
              <a:rPr lang="en-US" dirty="0"/>
              <a:t>Virtual Agent</a:t>
            </a:r>
          </a:p>
        </p:txBody>
      </p:sp>
      <p:pic>
        <p:nvPicPr>
          <p:cNvPr id="4" name="Picture 3">
            <a:extLst>
              <a:ext uri="{FF2B5EF4-FFF2-40B4-BE49-F238E27FC236}">
                <a16:creationId xmlns:a16="http://schemas.microsoft.com/office/drawing/2014/main" id="{C63617AA-8371-4095-BA96-26E9DD528B59}"/>
              </a:ext>
            </a:extLst>
          </p:cNvPr>
          <p:cNvPicPr>
            <a:picLocks noChangeAspect="1"/>
          </p:cNvPicPr>
          <p:nvPr/>
        </p:nvPicPr>
        <p:blipFill>
          <a:blip r:embed="rId2"/>
          <a:stretch>
            <a:fillRect/>
          </a:stretch>
        </p:blipFill>
        <p:spPr>
          <a:xfrm>
            <a:off x="326460" y="1188739"/>
            <a:ext cx="11265479" cy="4769095"/>
          </a:xfrm>
          <a:prstGeom prst="rect">
            <a:avLst/>
          </a:prstGeom>
        </p:spPr>
      </p:pic>
    </p:spTree>
    <p:extLst>
      <p:ext uri="{BB962C8B-B14F-4D97-AF65-F5344CB8AC3E}">
        <p14:creationId xmlns:p14="http://schemas.microsoft.com/office/powerpoint/2010/main" val="2509447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22C9A7-8BA9-4369-9798-4AC52CA82E47}"/>
              </a:ext>
            </a:extLst>
          </p:cNvPr>
          <p:cNvSpPr>
            <a:spLocks noGrp="1"/>
          </p:cNvSpPr>
          <p:nvPr>
            <p:ph idx="1"/>
          </p:nvPr>
        </p:nvSpPr>
        <p:spPr/>
        <p:txBody>
          <a:bodyPr>
            <a:normAutofit/>
          </a:bodyPr>
          <a:lstStyle/>
          <a:p>
            <a:r>
              <a:rPr lang="en-US" sz="3200" dirty="0"/>
              <a:t>Chat messages sent between a webpage and an Avaya Spaces Room</a:t>
            </a:r>
          </a:p>
          <a:p>
            <a:r>
              <a:rPr lang="en-US" sz="3200" dirty="0"/>
              <a:t>Webpage subscribes to room, listens for incoming chat messages, publishes new chat messages.</a:t>
            </a:r>
          </a:p>
          <a:p>
            <a:r>
              <a:rPr lang="en-US" sz="3200" dirty="0"/>
              <a:t>APIs consumed:  Socket.io</a:t>
            </a:r>
          </a:p>
        </p:txBody>
      </p:sp>
      <p:sp>
        <p:nvSpPr>
          <p:cNvPr id="3" name="Title 2">
            <a:extLst>
              <a:ext uri="{FF2B5EF4-FFF2-40B4-BE49-F238E27FC236}">
                <a16:creationId xmlns:a16="http://schemas.microsoft.com/office/drawing/2014/main" id="{03FD36E0-0877-4D15-82DF-7D86C2253432}"/>
              </a:ext>
            </a:extLst>
          </p:cNvPr>
          <p:cNvSpPr>
            <a:spLocks noGrp="1"/>
          </p:cNvSpPr>
          <p:nvPr>
            <p:ph type="title"/>
          </p:nvPr>
        </p:nvSpPr>
        <p:spPr/>
        <p:txBody>
          <a:bodyPr/>
          <a:lstStyle/>
          <a:p>
            <a:r>
              <a:rPr lang="en-US" dirty="0"/>
              <a:t>Spaces Webchat</a:t>
            </a:r>
          </a:p>
        </p:txBody>
      </p:sp>
    </p:spTree>
    <p:extLst>
      <p:ext uri="{BB962C8B-B14F-4D97-AF65-F5344CB8AC3E}">
        <p14:creationId xmlns:p14="http://schemas.microsoft.com/office/powerpoint/2010/main" val="4050440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DC06A0-6A2C-4054-8A86-967623910ACE}"/>
              </a:ext>
            </a:extLst>
          </p:cNvPr>
          <p:cNvSpPr>
            <a:spLocks noGrp="1"/>
          </p:cNvSpPr>
          <p:nvPr>
            <p:ph type="title"/>
          </p:nvPr>
        </p:nvSpPr>
        <p:spPr/>
        <p:txBody>
          <a:bodyPr/>
          <a:lstStyle/>
          <a:p>
            <a:r>
              <a:rPr lang="en-US" dirty="0"/>
              <a:t>Spaces Webchat</a:t>
            </a:r>
          </a:p>
        </p:txBody>
      </p:sp>
      <p:pic>
        <p:nvPicPr>
          <p:cNvPr id="6" name="Picture 5" descr="A screenshot of a social media post&#10;&#10;Description automatically generated">
            <a:extLst>
              <a:ext uri="{FF2B5EF4-FFF2-40B4-BE49-F238E27FC236}">
                <a16:creationId xmlns:a16="http://schemas.microsoft.com/office/drawing/2014/main" id="{6285DB06-9763-40BC-BF05-382C0C4A873F}"/>
              </a:ext>
            </a:extLst>
          </p:cNvPr>
          <p:cNvPicPr>
            <a:picLocks noChangeAspect="1"/>
          </p:cNvPicPr>
          <p:nvPr/>
        </p:nvPicPr>
        <p:blipFill>
          <a:blip r:embed="rId2"/>
          <a:stretch>
            <a:fillRect/>
          </a:stretch>
        </p:blipFill>
        <p:spPr>
          <a:xfrm>
            <a:off x="174515" y="1549132"/>
            <a:ext cx="5649843" cy="221871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BBC6DEB-2712-40E0-8E3F-F821831CEFCE}"/>
              </a:ext>
            </a:extLst>
          </p:cNvPr>
          <p:cNvPicPr>
            <a:picLocks noChangeAspect="1"/>
          </p:cNvPicPr>
          <p:nvPr/>
        </p:nvPicPr>
        <p:blipFill>
          <a:blip r:embed="rId3"/>
          <a:stretch>
            <a:fillRect/>
          </a:stretch>
        </p:blipFill>
        <p:spPr>
          <a:xfrm>
            <a:off x="5869483" y="3312268"/>
            <a:ext cx="6063112" cy="2798605"/>
          </a:xfrm>
          <a:prstGeom prst="rect">
            <a:avLst/>
          </a:prstGeom>
        </p:spPr>
      </p:pic>
    </p:spTree>
    <p:extLst>
      <p:ext uri="{BB962C8B-B14F-4D97-AF65-F5344CB8AC3E}">
        <p14:creationId xmlns:p14="http://schemas.microsoft.com/office/powerpoint/2010/main" val="310185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22389-439C-4DD4-8C9A-0B9DF5B2E9CC}"/>
              </a:ext>
            </a:extLst>
          </p:cNvPr>
          <p:cNvSpPr>
            <a:spLocks noGrp="1"/>
          </p:cNvSpPr>
          <p:nvPr>
            <p:ph idx="1"/>
          </p:nvPr>
        </p:nvSpPr>
        <p:spPr>
          <a:xfrm>
            <a:off x="487019" y="1825625"/>
            <a:ext cx="11519924" cy="4058340"/>
          </a:xfrm>
        </p:spPr>
        <p:txBody>
          <a:bodyPr>
            <a:normAutofit/>
          </a:bodyPr>
          <a:lstStyle/>
          <a:p>
            <a:pPr marL="342900" indent="-342900">
              <a:buFont typeface="Arial" panose="020B0604020202020204" pitchFamily="34" charset="0"/>
              <a:buChar char="•"/>
            </a:pPr>
            <a:r>
              <a:rPr lang="en-US" sz="3200" dirty="0">
                <a:solidFill>
                  <a:schemeClr val="tx1"/>
                </a:solidFill>
              </a:rPr>
              <a:t>APIs are the cornerstone of modern-day software development</a:t>
            </a:r>
          </a:p>
          <a:p>
            <a:pPr marL="342900" indent="-342900">
              <a:buFont typeface="Arial" panose="020B0604020202020204" pitchFamily="34" charset="0"/>
              <a:buChar char="•"/>
            </a:pPr>
            <a:r>
              <a:rPr lang="en-US" sz="3200" dirty="0">
                <a:solidFill>
                  <a:schemeClr val="tx1"/>
                </a:solidFill>
              </a:rPr>
              <a:t>RESTful web services and JSON rule</a:t>
            </a:r>
          </a:p>
          <a:p>
            <a:pPr marL="342900" indent="-342900">
              <a:buFont typeface="Arial" panose="020B0604020202020204" pitchFamily="34" charset="0"/>
              <a:buChar char="•"/>
            </a:pPr>
            <a:r>
              <a:rPr lang="en-US" sz="3200" dirty="0">
                <a:solidFill>
                  <a:schemeClr val="tx1"/>
                </a:solidFill>
              </a:rPr>
              <a:t>Avaya (and especially Avaya Cloud) exposes a plethora of powerful APIs</a:t>
            </a:r>
          </a:p>
        </p:txBody>
      </p:sp>
      <p:sp>
        <p:nvSpPr>
          <p:cNvPr id="2" name="Title 1">
            <a:extLst>
              <a:ext uri="{FF2B5EF4-FFF2-40B4-BE49-F238E27FC236}">
                <a16:creationId xmlns:a16="http://schemas.microsoft.com/office/drawing/2014/main" id="{D552B900-548C-4B1E-86B6-4B18B14F0441}"/>
              </a:ext>
            </a:extLst>
          </p:cNvPr>
          <p:cNvSpPr>
            <a:spLocks noGrp="1"/>
          </p:cNvSpPr>
          <p:nvPr>
            <p:ph type="title"/>
          </p:nvPr>
        </p:nvSpPr>
        <p:spPr/>
        <p:txBody>
          <a:bodyPr/>
          <a:lstStyle/>
          <a:p>
            <a:r>
              <a:rPr lang="en-IE" dirty="0"/>
              <a:t>Summary</a:t>
            </a:r>
            <a:endParaRPr lang="en-US" dirty="0"/>
          </a:p>
        </p:txBody>
      </p:sp>
    </p:spTree>
    <p:extLst>
      <p:ext uri="{BB962C8B-B14F-4D97-AF65-F5344CB8AC3E}">
        <p14:creationId xmlns:p14="http://schemas.microsoft.com/office/powerpoint/2010/main" val="1646595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B2837-68D2-4240-9D6B-5216C25BE18E}"/>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271224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C6F6A0-8A5B-174A-B3E2-18B262244A55}"/>
              </a:ext>
            </a:extLst>
          </p:cNvPr>
          <p:cNvSpPr/>
          <p:nvPr/>
        </p:nvSpPr>
        <p:spPr>
          <a:xfrm>
            <a:off x="0" y="1524000"/>
            <a:ext cx="12192000" cy="5334000"/>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9C92D8B9-FFAF-804B-B2DC-8ABC78D9C2E1}"/>
              </a:ext>
            </a:extLst>
          </p:cNvPr>
          <p:cNvSpPr txBox="1">
            <a:spLocks/>
          </p:cNvSpPr>
          <p:nvPr/>
        </p:nvSpPr>
        <p:spPr>
          <a:xfrm>
            <a:off x="601786" y="2149232"/>
            <a:ext cx="10747350" cy="2870638"/>
          </a:xfrm>
          <a:prstGeom prst="rect">
            <a:avLst/>
          </a:prstGeom>
        </p:spPr>
        <p:txBody>
          <a:bodyPr>
            <a:noAutofit/>
          </a:bodyPr>
          <a:lstStyle>
            <a:lvl1pPr algn="ctr" defTabSz="1091154" rtl="0" eaLnBrk="1" latinLnBrk="0" hangingPunct="1">
              <a:lnSpc>
                <a:spcPct val="90000"/>
              </a:lnSpc>
              <a:spcBef>
                <a:spcPct val="0"/>
              </a:spcBef>
              <a:buNone/>
              <a:defRPr sz="13000" b="1" kern="1200">
                <a:solidFill>
                  <a:schemeClr val="tx1"/>
                </a:solidFill>
                <a:latin typeface="Playfair Display" pitchFamily="2" charset="77"/>
                <a:ea typeface="+mj-ea"/>
                <a:cs typeface="+mj-cs"/>
              </a:defRPr>
            </a:lvl1pPr>
          </a:lstStyle>
          <a:p>
            <a:pPr algn="l">
              <a:lnSpc>
                <a:spcPct val="150000"/>
              </a:lnSpc>
            </a:pPr>
            <a:r>
              <a:rPr lang="en-US" sz="1100">
                <a:solidFill>
                  <a:schemeClr val="bg1"/>
                </a:solidFill>
                <a:latin typeface="Verdana" panose="020B0604030504040204" pitchFamily="34" charset="0"/>
                <a:ea typeface="Verdana" panose="020B0604030504040204" pitchFamily="34" charset="0"/>
                <a:cs typeface="Verdana" panose="020B0604030504040204" pitchFamily="34" charset="0"/>
              </a:rPr>
              <a:t>Cautionary Note Regarding Forward-Looking Statements</a:t>
            </a:r>
          </a:p>
          <a:p>
            <a:pPr algn="l">
              <a:lnSpc>
                <a:spcPct val="150000"/>
              </a:lnSpc>
            </a:pPr>
            <a:r>
              <a:rPr lang="en-US" sz="1000" b="0">
                <a:solidFill>
                  <a:schemeClr val="bg1"/>
                </a:solidFill>
                <a:latin typeface="Verdana" panose="020B0604030504040204" pitchFamily="34" charset="0"/>
                <a:ea typeface="Verdana" panose="020B0604030504040204" pitchFamily="34" charset="0"/>
                <a:cs typeface="Verdana" panose="020B0604030504040204" pitchFamily="34" charset="0"/>
              </a:rPr>
              <a:t>This document contains certain “forward-looking statements.” All statements other than statements of historical fact are “forward-looking” statements for purposes of the U.S. federal and state securities laws. These statements may be identified by the use of forward looking terminology such as "anticipate," "believe," "continue," "could," "estimate," "expect," "intend," "may," "might," “our vision,” "plan," "potential," "preliminary," "predict," "should," "will," or “would” or the negative thereof or other variations thereof or comparable terminology and include, but are not limited to, expected cash savings and statements about growth, exchange listing and improved operational metrics. The Company has based these forward-looking statements on its current expectations, assumptions, estimates and projections. While the Company believes these expectations, assumptions, estimates and projections are reasonable, such forward-looking statements are only predictions and involve known and unknown risks and uncertainties, many of which are beyond its control. The factors are discussed in the Company’s Annual Report on Form 10-K filed with the Securities and Exchange Commission (the “SEC”), may cause its actual results, performance or achievements to differ materially from any future results, performance or achievements expressed or implied by these forward-looking statements. For a further list and description of such risks and uncertainties, please refer to the Company’s filings with the SEC that are available at </a:t>
            </a:r>
            <a:r>
              <a:rPr lang="en-US" sz="1000" b="0" err="1">
                <a:solidFill>
                  <a:schemeClr val="bg1"/>
                </a:solidFill>
                <a:latin typeface="Verdana" panose="020B0604030504040204" pitchFamily="34" charset="0"/>
                <a:ea typeface="Verdana" panose="020B0604030504040204" pitchFamily="34" charset="0"/>
                <a:cs typeface="Verdana" panose="020B0604030504040204" pitchFamily="34" charset="0"/>
              </a:rPr>
              <a:t>www.sec.gov</a:t>
            </a:r>
            <a:r>
              <a:rPr lang="en-US" sz="1000" b="0">
                <a:solidFill>
                  <a:schemeClr val="bg1"/>
                </a:solidFill>
                <a:latin typeface="Verdana" panose="020B0604030504040204" pitchFamily="34" charset="0"/>
                <a:ea typeface="Verdana" panose="020B0604030504040204" pitchFamily="34" charset="0"/>
                <a:cs typeface="Verdana" panose="020B0604030504040204" pitchFamily="34" charset="0"/>
              </a:rPr>
              <a:t>. The Company cautions you that the list of important factors included in the Company’s SEC filings may not contain all of the material factors that are important to you. In addition, considering these risks and uncertainties, the matters referred to in the forward-looking statements contained in this report may not in fact occur. The Company undertakes no obligation to publicly update or revise any forward-looking statement as a result of new information, future events or otherwise, except as otherwise required by law.”</a:t>
            </a:r>
          </a:p>
        </p:txBody>
      </p:sp>
    </p:spTree>
    <p:extLst>
      <p:ext uri="{BB962C8B-B14F-4D97-AF65-F5344CB8AC3E}">
        <p14:creationId xmlns:p14="http://schemas.microsoft.com/office/powerpoint/2010/main" val="1140860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F744A9-BC9D-E34F-95D7-E0FED1DD750A}"/>
              </a:ext>
            </a:extLst>
          </p:cNvPr>
          <p:cNvSpPr>
            <a:spLocks noGrp="1"/>
          </p:cNvSpPr>
          <p:nvPr>
            <p:ph type="title"/>
          </p:nvPr>
        </p:nvSpPr>
        <p:spPr/>
        <p:txBody>
          <a:bodyPr/>
          <a:lstStyle/>
          <a:p>
            <a:r>
              <a:rPr lang="en-US" dirty="0"/>
              <a:t>Agenda</a:t>
            </a:r>
          </a:p>
        </p:txBody>
      </p:sp>
      <p:sp>
        <p:nvSpPr>
          <p:cNvPr id="12" name="Content Placeholder 11">
            <a:extLst>
              <a:ext uri="{FF2B5EF4-FFF2-40B4-BE49-F238E27FC236}">
                <a16:creationId xmlns:a16="http://schemas.microsoft.com/office/drawing/2014/main" id="{2CD3427D-D52E-D649-81F1-2C6F78B04873}"/>
              </a:ext>
            </a:extLst>
          </p:cNvPr>
          <p:cNvSpPr>
            <a:spLocks noGrp="1"/>
          </p:cNvSpPr>
          <p:nvPr>
            <p:ph idx="4294967295"/>
          </p:nvPr>
        </p:nvSpPr>
        <p:spPr>
          <a:xfrm>
            <a:off x="1513114" y="1465263"/>
            <a:ext cx="4719638" cy="3535362"/>
          </a:xfrm>
        </p:spPr>
        <p:txBody>
          <a:bodyPr vert="horz" lIns="91440" tIns="45720" rIns="91440" bIns="45720" rtlCol="0" anchor="t">
            <a:normAutofit fontScale="25000" lnSpcReduction="20000"/>
          </a:bodyPr>
          <a:lstStyle/>
          <a:p>
            <a:pPr lvl="0"/>
            <a:r>
              <a:rPr lang="en-IE" sz="14400" dirty="0">
                <a:solidFill>
                  <a:schemeClr val="tx1"/>
                </a:solidFill>
              </a:rPr>
              <a:t>What is an API</a:t>
            </a:r>
          </a:p>
          <a:p>
            <a:r>
              <a:rPr lang="en-IE" sz="14400" dirty="0">
                <a:solidFill>
                  <a:schemeClr val="tx1"/>
                </a:solidFill>
              </a:rPr>
              <a:t>Web Services</a:t>
            </a:r>
          </a:p>
          <a:p>
            <a:r>
              <a:rPr lang="en-IE" sz="14400" dirty="0">
                <a:solidFill>
                  <a:schemeClr val="tx1"/>
                </a:solidFill>
                <a:ea typeface="Verdana"/>
                <a:cs typeface="Verdana"/>
              </a:rPr>
              <a:t>REST</a:t>
            </a:r>
          </a:p>
          <a:p>
            <a:r>
              <a:rPr lang="en-IE" sz="14400" dirty="0">
                <a:solidFill>
                  <a:schemeClr val="tx1"/>
                </a:solidFill>
                <a:ea typeface="Verdana"/>
                <a:cs typeface="Verdana"/>
              </a:rPr>
              <a:t>JSON</a:t>
            </a:r>
          </a:p>
          <a:p>
            <a:r>
              <a:rPr lang="en-IE" sz="14400" dirty="0">
                <a:solidFill>
                  <a:schemeClr val="tx1"/>
                </a:solidFill>
                <a:ea typeface="Verdana"/>
                <a:cs typeface="Verdana"/>
              </a:rPr>
              <a:t>Authentication</a:t>
            </a:r>
          </a:p>
          <a:p>
            <a:r>
              <a:rPr lang="en-IE" sz="14400" dirty="0">
                <a:solidFill>
                  <a:schemeClr val="tx1"/>
                </a:solidFill>
                <a:ea typeface="Verdana"/>
                <a:cs typeface="Verdana"/>
              </a:rPr>
              <a:t>Avaya CPaaS APIs</a:t>
            </a:r>
          </a:p>
          <a:p>
            <a:r>
              <a:rPr lang="en-IE" sz="14400" dirty="0">
                <a:solidFill>
                  <a:schemeClr val="tx1"/>
                </a:solidFill>
                <a:ea typeface="Verdana"/>
                <a:cs typeface="Verdana"/>
              </a:rPr>
              <a:t>Tools</a:t>
            </a:r>
          </a:p>
          <a:p>
            <a:r>
              <a:rPr lang="en-IE" sz="14400" dirty="0">
                <a:solidFill>
                  <a:schemeClr val="tx1"/>
                </a:solidFill>
                <a:ea typeface="Verdana"/>
                <a:cs typeface="Verdana"/>
              </a:rPr>
              <a:t>Use Cases</a:t>
            </a:r>
          </a:p>
          <a:p>
            <a:endParaRPr lang="en-US" dirty="0"/>
          </a:p>
        </p:txBody>
      </p:sp>
    </p:spTree>
    <p:extLst>
      <p:ext uri="{BB962C8B-B14F-4D97-AF65-F5344CB8AC3E}">
        <p14:creationId xmlns:p14="http://schemas.microsoft.com/office/powerpoint/2010/main" val="2055154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29BAAF-1D9C-48A7-8B3B-F0BD88CB74D5}"/>
              </a:ext>
            </a:extLst>
          </p:cNvPr>
          <p:cNvSpPr>
            <a:spLocks noGrp="1"/>
          </p:cNvSpPr>
          <p:nvPr>
            <p:ph type="ctrTitle"/>
          </p:nvPr>
        </p:nvSpPr>
        <p:spPr/>
        <p:txBody>
          <a:bodyPr/>
          <a:lstStyle/>
          <a:p>
            <a:r>
              <a:rPr lang="en-US" dirty="0"/>
              <a:t>The Basics</a:t>
            </a:r>
          </a:p>
        </p:txBody>
      </p:sp>
    </p:spTree>
    <p:extLst>
      <p:ext uri="{BB962C8B-B14F-4D97-AF65-F5344CB8AC3E}">
        <p14:creationId xmlns:p14="http://schemas.microsoft.com/office/powerpoint/2010/main" val="2415972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016" y="1399830"/>
            <a:ext cx="11189004" cy="4058340"/>
          </a:xfrm>
        </p:spPr>
        <p:txBody>
          <a:bodyPr>
            <a:normAutofit/>
          </a:bodyPr>
          <a:lstStyle/>
          <a:p>
            <a:pPr>
              <a:lnSpc>
                <a:spcPct val="120000"/>
              </a:lnSpc>
              <a:spcBef>
                <a:spcPts val="300"/>
              </a:spcBef>
            </a:pPr>
            <a:r>
              <a:rPr lang="en-US" sz="2800" dirty="0">
                <a:solidFill>
                  <a:srgbClr val="C00000"/>
                </a:solidFill>
              </a:rPr>
              <a:t>API Application Programming Interface</a:t>
            </a:r>
          </a:p>
          <a:p>
            <a:pPr marL="625475" lvl="1">
              <a:lnSpc>
                <a:spcPct val="120000"/>
              </a:lnSpc>
              <a:spcBef>
                <a:spcPts val="300"/>
              </a:spcBef>
            </a:pPr>
            <a:r>
              <a:rPr lang="en-US" dirty="0">
                <a:solidFill>
                  <a:schemeClr val="tx1"/>
                </a:solidFill>
              </a:rPr>
              <a:t>An API is a mechanism that allows the communication between two applications, components or computer hardware using set of rules and protocols. API’s can be written and used for web-based applications, </a:t>
            </a:r>
            <a:r>
              <a:rPr lang="en-US" dirty="0"/>
              <a:t>o</a:t>
            </a:r>
            <a:r>
              <a:rPr lang="en-US" dirty="0">
                <a:solidFill>
                  <a:schemeClr val="tx1"/>
                </a:solidFill>
              </a:rPr>
              <a:t>perating systems, database platforms, hardware, software libraries, etc.</a:t>
            </a:r>
          </a:p>
          <a:p>
            <a:pPr marL="625475" lvl="1">
              <a:lnSpc>
                <a:spcPct val="120000"/>
              </a:lnSpc>
              <a:spcBef>
                <a:spcPts val="300"/>
              </a:spcBef>
            </a:pPr>
            <a:r>
              <a:rPr lang="en-US" dirty="0">
                <a:solidFill>
                  <a:schemeClr val="tx1"/>
                </a:solidFill>
              </a:rPr>
              <a:t>APIs are not new</a:t>
            </a:r>
          </a:p>
          <a:p>
            <a:pPr marL="625475" lvl="1">
              <a:lnSpc>
                <a:spcPct val="120000"/>
              </a:lnSpc>
              <a:spcBef>
                <a:spcPts val="300"/>
              </a:spcBef>
            </a:pPr>
            <a:r>
              <a:rPr lang="en-US" dirty="0">
                <a:solidFill>
                  <a:schemeClr val="tx1"/>
                </a:solidFill>
              </a:rPr>
              <a:t>APIs are essential for integration with cloud services</a:t>
            </a:r>
          </a:p>
        </p:txBody>
      </p:sp>
      <p:sp>
        <p:nvSpPr>
          <p:cNvPr id="2" name="Title 1"/>
          <p:cNvSpPr>
            <a:spLocks noGrp="1"/>
          </p:cNvSpPr>
          <p:nvPr>
            <p:ph type="title"/>
          </p:nvPr>
        </p:nvSpPr>
        <p:spPr/>
        <p:txBody>
          <a:bodyPr>
            <a:noAutofit/>
          </a:bodyPr>
          <a:lstStyle/>
          <a:p>
            <a:r>
              <a:rPr lang="en-US" sz="3600" dirty="0"/>
              <a:t>What is an API</a:t>
            </a:r>
          </a:p>
        </p:txBody>
      </p:sp>
      <p:sp>
        <p:nvSpPr>
          <p:cNvPr id="5" name="TextBox 4">
            <a:extLst>
              <a:ext uri="{FF2B5EF4-FFF2-40B4-BE49-F238E27FC236}">
                <a16:creationId xmlns:a16="http://schemas.microsoft.com/office/drawing/2014/main" id="{4EF8C7F7-FD62-42DC-A9D3-B73A9756DB6C}"/>
              </a:ext>
            </a:extLst>
          </p:cNvPr>
          <p:cNvSpPr txBox="1"/>
          <p:nvPr/>
        </p:nvSpPr>
        <p:spPr>
          <a:xfrm>
            <a:off x="247536" y="5391224"/>
            <a:ext cx="9002464" cy="707886"/>
          </a:xfrm>
          <a:prstGeom prst="rect">
            <a:avLst/>
          </a:prstGeom>
          <a:noFill/>
        </p:spPr>
        <p:txBody>
          <a:bodyPr wrap="none" rtlCol="0">
            <a:spAutoFit/>
          </a:bodyPr>
          <a:lstStyle/>
          <a:p>
            <a:r>
              <a:rPr lang="en-US" sz="4000" dirty="0">
                <a:solidFill>
                  <a:srgbClr val="0070C0"/>
                </a:solidFill>
              </a:rPr>
              <a:t>If your goal is cloud first, APIs are essential</a:t>
            </a:r>
          </a:p>
        </p:txBody>
      </p:sp>
    </p:spTree>
    <p:extLst>
      <p:ext uri="{BB962C8B-B14F-4D97-AF65-F5344CB8AC3E}">
        <p14:creationId xmlns:p14="http://schemas.microsoft.com/office/powerpoint/2010/main" val="808574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Custom 2">
      <a:dk1>
        <a:srgbClr val="000000"/>
      </a:dk1>
      <a:lt1>
        <a:srgbClr val="FFFFFF"/>
      </a:lt1>
      <a:dk2>
        <a:srgbClr val="515151"/>
      </a:dk2>
      <a:lt2>
        <a:srgbClr val="F1F1F3"/>
      </a:lt2>
      <a:accent1>
        <a:srgbClr val="DA281C"/>
      </a:accent1>
      <a:accent2>
        <a:srgbClr val="EA6834"/>
      </a:accent2>
      <a:accent3>
        <a:srgbClr val="004E6C"/>
      </a:accent3>
      <a:accent4>
        <a:srgbClr val="1B77AF"/>
      </a:accent4>
      <a:accent5>
        <a:srgbClr val="0A8E9B"/>
      </a:accent5>
      <a:accent6>
        <a:srgbClr val="EA8C3F"/>
      </a:accent6>
      <a:hlink>
        <a:srgbClr val="0563C1"/>
      </a:hlink>
      <a:folHlink>
        <a:srgbClr val="954F72"/>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smtClean="0"/>
        </a:defPPr>
      </a:lstStyle>
    </a:txDef>
  </a:objectDefaults>
  <a:extraClrSchemeLst/>
  <a:extLst>
    <a:ext uri="{05A4C25C-085E-4340-85A3-A5531E510DB2}">
      <thm15:themeFamily xmlns:thm15="http://schemas.microsoft.com/office/thememl/2012/main" name="Avaya Corporate Powerpoint Template 7_2020" id="{60924CA1-2898-4B42-BE38-79921F511BAD}" vid="{D9B4247E-E602-9E4A-8D27-9924A4283B91}"/>
    </a:ext>
  </a:extLst>
</a:theme>
</file>

<file path=ppt/theme/theme2.xml><?xml version="1.0" encoding="utf-8"?>
<a:theme xmlns:a="http://schemas.openxmlformats.org/drawingml/2006/main" name="Master Slide for WHITE TEXT">
  <a:themeElements>
    <a:clrScheme name="Custom 2">
      <a:dk1>
        <a:srgbClr val="000000"/>
      </a:dk1>
      <a:lt1>
        <a:srgbClr val="FFFFFF"/>
      </a:lt1>
      <a:dk2>
        <a:srgbClr val="515151"/>
      </a:dk2>
      <a:lt2>
        <a:srgbClr val="F1F1F3"/>
      </a:lt2>
      <a:accent1>
        <a:srgbClr val="DA281C"/>
      </a:accent1>
      <a:accent2>
        <a:srgbClr val="EA6834"/>
      </a:accent2>
      <a:accent3>
        <a:srgbClr val="004E6C"/>
      </a:accent3>
      <a:accent4>
        <a:srgbClr val="1B77AF"/>
      </a:accent4>
      <a:accent5>
        <a:srgbClr val="0A8E9B"/>
      </a:accent5>
      <a:accent6>
        <a:srgbClr val="EA8C3F"/>
      </a:accent6>
      <a:hlink>
        <a:srgbClr val="0563C1"/>
      </a:hlink>
      <a:folHlink>
        <a:srgbClr val="954F72"/>
      </a:folHlink>
    </a:clrScheme>
    <a:fontScheme name="Custom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a:bodyPr>
      <a:lstStyle>
        <a:defPPr algn="l">
          <a:buFont typeface="Arial" panose="020B0604020202020204" pitchFamily="34" charset="0"/>
          <a:buChar char="•"/>
          <a:defRPr sz="24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Avaya Corporate Powerpoint Template 7_2020" id="{60924CA1-2898-4B42-BE38-79921F511BAD}" vid="{9C03AE52-ACA1-D84E-9477-4D7CE47A73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Avaya Corporate Powerpoint Template 7_2020 (4)</Template>
  <TotalTime>386</TotalTime>
  <Words>2518</Words>
  <Application>Microsoft Office PowerPoint</Application>
  <PresentationFormat>Widescreen</PresentationFormat>
  <Paragraphs>328</Paragraphs>
  <Slides>59</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Arial</vt:lpstr>
      <vt:lpstr>Calibri</vt:lpstr>
      <vt:lpstr>Gotham Medium</vt:lpstr>
      <vt:lpstr>Times New Roman Bold</vt:lpstr>
      <vt:lpstr>Verdana</vt:lpstr>
      <vt:lpstr>Webdings</vt:lpstr>
      <vt:lpstr>Wingdings</vt:lpstr>
      <vt:lpstr>Office Theme</vt:lpstr>
      <vt:lpstr>Master Slide for WHITE TEXT</vt:lpstr>
      <vt:lpstr>Technology for Beginners</vt:lpstr>
      <vt:lpstr>Technology for Beginners</vt:lpstr>
      <vt:lpstr>Suggestions for future content?</vt:lpstr>
      <vt:lpstr>Today’s Guest Speaker – Andrew Prokop</vt:lpstr>
      <vt:lpstr>APIs for Beginners</vt:lpstr>
      <vt:lpstr>PowerPoint Presentation</vt:lpstr>
      <vt:lpstr>Agenda</vt:lpstr>
      <vt:lpstr>The Basics</vt:lpstr>
      <vt:lpstr>What is an API</vt:lpstr>
      <vt:lpstr>Three Layers</vt:lpstr>
      <vt:lpstr>Web Services</vt:lpstr>
      <vt:lpstr>SOAP vs. REST</vt:lpstr>
      <vt:lpstr>REST API Methods</vt:lpstr>
      <vt:lpstr>REST URL</vt:lpstr>
      <vt:lpstr>Query Parameters </vt:lpstr>
      <vt:lpstr>Content </vt:lpstr>
      <vt:lpstr>JSON</vt:lpstr>
      <vt:lpstr>JSON</vt:lpstr>
      <vt:lpstr>Authentication</vt:lpstr>
      <vt:lpstr>OAuth2</vt:lpstr>
      <vt:lpstr>OAuth2</vt:lpstr>
      <vt:lpstr>Putting it all Together</vt:lpstr>
      <vt:lpstr>Putting it all Together</vt:lpstr>
      <vt:lpstr>In My Personal Experience…</vt:lpstr>
      <vt:lpstr>For Example:  WebEx Teams</vt:lpstr>
      <vt:lpstr>APIs at Avaya</vt:lpstr>
      <vt:lpstr>System Manager</vt:lpstr>
      <vt:lpstr>Avaya CPaaS APIs</vt:lpstr>
      <vt:lpstr>For Example:  Carrier Lookup</vt:lpstr>
      <vt:lpstr>For Example:  Carrier Lookup</vt:lpstr>
      <vt:lpstr>Carrier Lookup (node.js)</vt:lpstr>
      <vt:lpstr>CPaaS API Authentication</vt:lpstr>
      <vt:lpstr>Avaya CPaaS APIs</vt:lpstr>
      <vt:lpstr>For Example:  Create Spaces Task</vt:lpstr>
      <vt:lpstr>Create Spaces Task (node.js)</vt:lpstr>
      <vt:lpstr>Tools</vt:lpstr>
      <vt:lpstr>Test and Development Tools</vt:lpstr>
      <vt:lpstr>Curl</vt:lpstr>
      <vt:lpstr>Curl in PHP</vt:lpstr>
      <vt:lpstr>Swagger</vt:lpstr>
      <vt:lpstr>Postman</vt:lpstr>
      <vt:lpstr>Postman</vt:lpstr>
      <vt:lpstr>Postman</vt:lpstr>
      <vt:lpstr>Use Cases</vt:lpstr>
      <vt:lpstr>IT Service Desk</vt:lpstr>
      <vt:lpstr>IT Service Desk</vt:lpstr>
      <vt:lpstr>Spaces Virtual Agent for IT Support</vt:lpstr>
      <vt:lpstr>Spaces Virtual Agent for IT Support</vt:lpstr>
      <vt:lpstr>FAA Pilot Registration</vt:lpstr>
      <vt:lpstr>FAA Pilot Registration</vt:lpstr>
      <vt:lpstr>Unemployment Benefits</vt:lpstr>
      <vt:lpstr>Unemployment Benefits</vt:lpstr>
      <vt:lpstr>Embedded REST</vt:lpstr>
      <vt:lpstr>Virtual Agent</vt:lpstr>
      <vt:lpstr>Virtual Agent</vt:lpstr>
      <vt:lpstr>Spaces Webchat</vt:lpstr>
      <vt:lpstr>Spaces Webchat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Brooke Knudtson</dc:creator>
  <cp:lastModifiedBy>Rastogi, Richa (Richa)</cp:lastModifiedBy>
  <cp:revision>58</cp:revision>
  <dcterms:created xsi:type="dcterms:W3CDTF">2020-07-10T19:58:06Z</dcterms:created>
  <dcterms:modified xsi:type="dcterms:W3CDTF">2020-09-03T15:57:41Z</dcterms:modified>
</cp:coreProperties>
</file>